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tags/tag14.xml" ContentType="application/vnd.openxmlformats-officedocument.presentationml.tags+xml"/>
  <Override PartName="/ppt/notesSlides/notesSlide16.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tags/tag19.xml" ContentType="application/vnd.openxmlformats-officedocument.presentationml.tags+xml"/>
  <Override PartName="/ppt/notesSlides/notesSlide20.xml" ContentType="application/vnd.openxmlformats-officedocument.presentationml.notesSlide+xml"/>
  <Override PartName="/ppt/tags/tag20.xml" ContentType="application/vnd.openxmlformats-officedocument.presentationml.tags+xml"/>
  <Override PartName="/ppt/notesSlides/notesSlide21.xml" ContentType="application/vnd.openxmlformats-officedocument.presentationml.notesSlide+xml"/>
  <Override PartName="/ppt/tags/tag21.xml" ContentType="application/vnd.openxmlformats-officedocument.presentationml.tags+xml"/>
  <Override PartName="/ppt/notesSlides/notesSlide22.xml" ContentType="application/vnd.openxmlformats-officedocument.presentationml.notesSlide+xml"/>
  <Override PartName="/ppt/tags/tag22.xml" ContentType="application/vnd.openxmlformats-officedocument.presentationml.tags+xml"/>
  <Override PartName="/ppt/notesSlides/notesSlide23.xml" ContentType="application/vnd.openxmlformats-officedocument.presentationml.notesSlide+xml"/>
  <Override PartName="/ppt/tags/tag23.xml" ContentType="application/vnd.openxmlformats-officedocument.presentationml.tags+xml"/>
  <Override PartName="/ppt/notesSlides/notesSlide24.xml" ContentType="application/vnd.openxmlformats-officedocument.presentationml.notesSlide+xml"/>
  <Override PartName="/ppt/tags/tag24.xml" ContentType="application/vnd.openxmlformats-officedocument.presentationml.tags+xml"/>
  <Override PartName="/ppt/notesSlides/notesSlide25.xml" ContentType="application/vnd.openxmlformats-officedocument.presentationml.notesSlide+xml"/>
  <Override PartName="/ppt/tags/tag25.xml" ContentType="application/vnd.openxmlformats-officedocument.presentationml.tags+xml"/>
  <Override PartName="/ppt/notesSlides/notesSlide26.xml" ContentType="application/vnd.openxmlformats-officedocument.presentationml.notesSlide+xml"/>
  <Override PartName="/ppt/tags/tag26.xml" ContentType="application/vnd.openxmlformats-officedocument.presentationml.tags+xml"/>
  <Override PartName="/ppt/notesSlides/notesSlide27.xml" ContentType="application/vnd.openxmlformats-officedocument.presentationml.notesSlide+xml"/>
  <Override PartName="/ppt/tags/tag27.xml" ContentType="application/vnd.openxmlformats-officedocument.presentationml.tags+xml"/>
  <Override PartName="/ppt/notesSlides/notesSlide28.xml" ContentType="application/vnd.openxmlformats-officedocument.presentationml.notesSlide+xml"/>
  <Override PartName="/ppt/tags/tag28.xml" ContentType="application/vnd.openxmlformats-officedocument.presentationml.tags+xml"/>
  <Override PartName="/ppt/notesSlides/notesSlide29.xml" ContentType="application/vnd.openxmlformats-officedocument.presentationml.notesSlide+xml"/>
  <Override PartName="/ppt/tags/tag29.xml" ContentType="application/vnd.openxmlformats-officedocument.presentationml.tags+xml"/>
  <Override PartName="/ppt/notesSlides/notesSlide30.xml" ContentType="application/vnd.openxmlformats-officedocument.presentationml.notesSlide+xml"/>
  <Override PartName="/ppt/tags/tag30.xml" ContentType="application/vnd.openxmlformats-officedocument.presentationml.tags+xml"/>
  <Override PartName="/ppt/notesSlides/notesSlide31.xml" ContentType="application/vnd.openxmlformats-officedocument.presentationml.notesSlide+xml"/>
  <Override PartName="/ppt/tags/tag31.xml" ContentType="application/vnd.openxmlformats-officedocument.presentationml.tags+xml"/>
  <Override PartName="/ppt/notesSlides/notesSlide32.xml" ContentType="application/vnd.openxmlformats-officedocument.presentationml.notesSlide+xml"/>
  <Override PartName="/ppt/tags/tag32.xml" ContentType="application/vnd.openxmlformats-officedocument.presentationml.tags+xml"/>
  <Override PartName="/ppt/notesSlides/notesSlide33.xml" ContentType="application/vnd.openxmlformats-officedocument.presentationml.notesSlide+xml"/>
  <Override PartName="/ppt/tags/tag33.xml" ContentType="application/vnd.openxmlformats-officedocument.presentationml.tags+xml"/>
  <Override PartName="/ppt/notesSlides/notesSlide34.xml" ContentType="application/vnd.openxmlformats-officedocument.presentationml.notesSlide+xml"/>
  <Override PartName="/ppt/tags/tag34.xml" ContentType="application/vnd.openxmlformats-officedocument.presentationml.tags+xml"/>
  <Override PartName="/ppt/notesSlides/notesSlide35.xml" ContentType="application/vnd.openxmlformats-officedocument.presentationml.notesSlide+xml"/>
  <Override PartName="/ppt/tags/tag35.xml" ContentType="application/vnd.openxmlformats-officedocument.presentationml.tags+xml"/>
  <Override PartName="/ppt/notesSlides/notesSlide36.xml" ContentType="application/vnd.openxmlformats-officedocument.presentationml.notesSlide+xml"/>
  <Override PartName="/ppt/tags/tag36.xml" ContentType="application/vnd.openxmlformats-officedocument.presentationml.tags+xml"/>
  <Override PartName="/ppt/notesSlides/notesSlide37.xml" ContentType="application/vnd.openxmlformats-officedocument.presentationml.notesSlide+xml"/>
  <Override PartName="/ppt/tags/tag37.xml" ContentType="application/vnd.openxmlformats-officedocument.presentationml.tags+xml"/>
  <Override PartName="/ppt/notesSlides/notesSlide38.xml" ContentType="application/vnd.openxmlformats-officedocument.presentationml.notesSlide+xml"/>
  <Override PartName="/ppt/tags/tag38.xml" ContentType="application/vnd.openxmlformats-officedocument.presentationml.tags+xml"/>
  <Override PartName="/ppt/notesSlides/notesSlide39.xml" ContentType="application/vnd.openxmlformats-officedocument.presentationml.notesSlide+xml"/>
  <Override PartName="/ppt/tags/tag39.xml" ContentType="application/vnd.openxmlformats-officedocument.presentationml.tags+xml"/>
  <Override PartName="/ppt/notesSlides/notesSlide40.xml" ContentType="application/vnd.openxmlformats-officedocument.presentationml.notesSlide+xml"/>
  <Override PartName="/ppt/tags/tag40.xml" ContentType="application/vnd.openxmlformats-officedocument.presentationml.tags+xml"/>
  <Override PartName="/ppt/notesSlides/notesSlide41.xml" ContentType="application/vnd.openxmlformats-officedocument.presentationml.notesSlide+xml"/>
  <Override PartName="/ppt/tags/tag41.xml" ContentType="application/vnd.openxmlformats-officedocument.presentationml.tags+xml"/>
  <Override PartName="/ppt/notesSlides/notesSlide42.xml" ContentType="application/vnd.openxmlformats-officedocument.presentationml.notesSlide+xml"/>
  <Override PartName="/ppt/tags/tag42.xml" ContentType="application/vnd.openxmlformats-officedocument.presentationml.tags+xml"/>
  <Override PartName="/ppt/notesSlides/notesSlide43.xml" ContentType="application/vnd.openxmlformats-officedocument.presentationml.notesSlide+xml"/>
  <Override PartName="/ppt/tags/tag43.xml" ContentType="application/vnd.openxmlformats-officedocument.presentationml.tags+xml"/>
  <Override PartName="/ppt/notesSlides/notesSlide44.xml" ContentType="application/vnd.openxmlformats-officedocument.presentationml.notesSlide+xml"/>
  <Override PartName="/ppt/tags/tag44.xml" ContentType="application/vnd.openxmlformats-officedocument.presentationml.tags+xml"/>
  <Override PartName="/ppt/notesSlides/notesSlide45.xml" ContentType="application/vnd.openxmlformats-officedocument.presentationml.notesSlide+xml"/>
  <Override PartName="/ppt/tags/tag45.xml" ContentType="application/vnd.openxmlformats-officedocument.presentationml.tags+xml"/>
  <Override PartName="/ppt/notesSlides/notesSlide46.xml" ContentType="application/vnd.openxmlformats-officedocument.presentationml.notesSlide+xml"/>
  <Override PartName="/ppt/tags/tag46.xml" ContentType="application/vnd.openxmlformats-officedocument.presentationml.tags+xml"/>
  <Override PartName="/ppt/notesSlides/notesSlide47.xml" ContentType="application/vnd.openxmlformats-officedocument.presentationml.notesSlide+xml"/>
  <Override PartName="/ppt/tags/tag47.xml" ContentType="application/vnd.openxmlformats-officedocument.presentationml.tags+xml"/>
  <Override PartName="/ppt/notesSlides/notesSlide48.xml" ContentType="application/vnd.openxmlformats-officedocument.presentationml.notesSlide+xml"/>
  <Override PartName="/ppt/tags/tag48.xml" ContentType="application/vnd.openxmlformats-officedocument.presentationml.tags+xml"/>
  <Override PartName="/ppt/notesSlides/notesSlide49.xml" ContentType="application/vnd.openxmlformats-officedocument.presentationml.notesSlide+xml"/>
  <Override PartName="/ppt/tags/tag49.xml" ContentType="application/vnd.openxmlformats-officedocument.presentationml.tags+xml"/>
  <Override PartName="/ppt/notesSlides/notesSlide50.xml" ContentType="application/vnd.openxmlformats-officedocument.presentationml.notesSlide+xml"/>
  <Override PartName="/ppt/tags/tag50.xml" ContentType="application/vnd.openxmlformats-officedocument.presentationml.tags+xml"/>
  <Override PartName="/ppt/notesSlides/notesSlide51.xml" ContentType="application/vnd.openxmlformats-officedocument.presentationml.notesSlide+xml"/>
  <Override PartName="/ppt/tags/tag51.xml" ContentType="application/vnd.openxmlformats-officedocument.presentationml.tags+xml"/>
  <Override PartName="/ppt/notesSlides/notesSlide52.xml" ContentType="application/vnd.openxmlformats-officedocument.presentationml.notesSlide+xml"/>
  <Override PartName="/ppt/tags/tag52.xml" ContentType="application/vnd.openxmlformats-officedocument.presentationml.tags+xml"/>
  <Override PartName="/ppt/notesSlides/notesSlide53.xml" ContentType="application/vnd.openxmlformats-officedocument.presentationml.notesSlide+xml"/>
  <Override PartName="/ppt/tags/tag53.xml" ContentType="application/vnd.openxmlformats-officedocument.presentationml.tags+xml"/>
  <Override PartName="/ppt/notesSlides/notesSlide54.xml" ContentType="application/vnd.openxmlformats-officedocument.presentationml.notesSlide+xml"/>
  <Override PartName="/ppt/tags/tag54.xml" ContentType="application/vnd.openxmlformats-officedocument.presentationml.tags+xml"/>
  <Override PartName="/ppt/notesSlides/notesSlide55.xml" ContentType="application/vnd.openxmlformats-officedocument.presentationml.notesSlide+xml"/>
  <Override PartName="/ppt/tags/tag55.xml" ContentType="application/vnd.openxmlformats-officedocument.presentationml.tags+xml"/>
  <Override PartName="/ppt/notesSlides/notesSlide56.xml" ContentType="application/vnd.openxmlformats-officedocument.presentationml.notesSlide+xml"/>
  <Override PartName="/ppt/tags/tag56.xml" ContentType="application/vnd.openxmlformats-officedocument.presentationml.tags+xml"/>
  <Override PartName="/ppt/notesSlides/notesSlide57.xml" ContentType="application/vnd.openxmlformats-officedocument.presentationml.notesSlide+xml"/>
  <Override PartName="/ppt/tags/tag57.xml" ContentType="application/vnd.openxmlformats-officedocument.presentationml.tags+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tags/tag58.xml" ContentType="application/vnd.openxmlformats-officedocument.presentationml.tags+xml"/>
  <Override PartName="/ppt/notesSlides/notesSlide63.xml" ContentType="application/vnd.openxmlformats-officedocument.presentationml.notesSlide+xml"/>
  <Override PartName="/ppt/tags/tag59.xml" ContentType="application/vnd.openxmlformats-officedocument.presentationml.tags+xml"/>
  <Override PartName="/ppt/notesSlides/notesSlide64.xml" ContentType="application/vnd.openxmlformats-officedocument.presentationml.notesSlide+xml"/>
  <Override PartName="/ppt/tags/tag60.xml" ContentType="application/vnd.openxmlformats-officedocument.presentationml.tags+xml"/>
  <Override PartName="/ppt/notesSlides/notesSlide65.xml" ContentType="application/vnd.openxmlformats-officedocument.presentationml.notesSlide+xml"/>
  <Override PartName="/ppt/tags/tag61.xml" ContentType="application/vnd.openxmlformats-officedocument.presentationml.tags+xml"/>
  <Override PartName="/ppt/notesSlides/notesSlide66.xml" ContentType="application/vnd.openxmlformats-officedocument.presentationml.notesSlide+xml"/>
  <Override PartName="/ppt/tags/tag62.xml" ContentType="application/vnd.openxmlformats-officedocument.presentationml.tags+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5"/>
  </p:notesMasterIdLst>
  <p:sldIdLst>
    <p:sldId id="256" r:id="rId2"/>
    <p:sldId id="257" r:id="rId3"/>
    <p:sldId id="264" r:id="rId4"/>
    <p:sldId id="259" r:id="rId5"/>
    <p:sldId id="263" r:id="rId6"/>
    <p:sldId id="265" r:id="rId7"/>
    <p:sldId id="266" r:id="rId8"/>
    <p:sldId id="267" r:id="rId9"/>
    <p:sldId id="268" r:id="rId10"/>
    <p:sldId id="260" r:id="rId11"/>
    <p:sldId id="269" r:id="rId12"/>
    <p:sldId id="270" r:id="rId13"/>
    <p:sldId id="271" r:id="rId14"/>
    <p:sldId id="275" r:id="rId15"/>
    <p:sldId id="273" r:id="rId16"/>
    <p:sldId id="274" r:id="rId17"/>
    <p:sldId id="276" r:id="rId18"/>
    <p:sldId id="277" r:id="rId19"/>
    <p:sldId id="278" r:id="rId20"/>
    <p:sldId id="279" r:id="rId21"/>
    <p:sldId id="280" r:id="rId22"/>
    <p:sldId id="281" r:id="rId23"/>
    <p:sldId id="282" r:id="rId24"/>
    <p:sldId id="283" r:id="rId25"/>
    <p:sldId id="284" r:id="rId26"/>
    <p:sldId id="285" r:id="rId27"/>
    <p:sldId id="272" r:id="rId28"/>
    <p:sldId id="293" r:id="rId29"/>
    <p:sldId id="294" r:id="rId30"/>
    <p:sldId id="295" r:id="rId31"/>
    <p:sldId id="286" r:id="rId32"/>
    <p:sldId id="287" r:id="rId33"/>
    <p:sldId id="289" r:id="rId34"/>
    <p:sldId id="290" r:id="rId35"/>
    <p:sldId id="292" r:id="rId36"/>
    <p:sldId id="296" r:id="rId37"/>
    <p:sldId id="297" r:id="rId38"/>
    <p:sldId id="298" r:id="rId39"/>
    <p:sldId id="299" r:id="rId40"/>
    <p:sldId id="300" r:id="rId41"/>
    <p:sldId id="301" r:id="rId42"/>
    <p:sldId id="302" r:id="rId43"/>
    <p:sldId id="303" r:id="rId44"/>
    <p:sldId id="306" r:id="rId45"/>
    <p:sldId id="318" r:id="rId46"/>
    <p:sldId id="307" r:id="rId47"/>
    <p:sldId id="308" r:id="rId48"/>
    <p:sldId id="309" r:id="rId49"/>
    <p:sldId id="310" r:id="rId50"/>
    <p:sldId id="311" r:id="rId51"/>
    <p:sldId id="312" r:id="rId52"/>
    <p:sldId id="313" r:id="rId53"/>
    <p:sldId id="314" r:id="rId54"/>
    <p:sldId id="315" r:id="rId55"/>
    <p:sldId id="316" r:id="rId56"/>
    <p:sldId id="317" r:id="rId57"/>
    <p:sldId id="319" r:id="rId58"/>
    <p:sldId id="336" r:id="rId59"/>
    <p:sldId id="331" r:id="rId60"/>
    <p:sldId id="330" r:id="rId61"/>
    <p:sldId id="320" r:id="rId62"/>
    <p:sldId id="321" r:id="rId63"/>
    <p:sldId id="322" r:id="rId64"/>
    <p:sldId id="323" r:id="rId65"/>
    <p:sldId id="324" r:id="rId66"/>
    <p:sldId id="325" r:id="rId67"/>
    <p:sldId id="326" r:id="rId68"/>
    <p:sldId id="327" r:id="rId69"/>
    <p:sldId id="335" r:id="rId70"/>
    <p:sldId id="328" r:id="rId71"/>
    <p:sldId id="334" r:id="rId72"/>
    <p:sldId id="329" r:id="rId73"/>
    <p:sldId id="332" r:id="rId74"/>
    <p:sldId id="333" r:id="rId75"/>
    <p:sldId id="337" r:id="rId76"/>
    <p:sldId id="360" r:id="rId77"/>
    <p:sldId id="358" r:id="rId78"/>
    <p:sldId id="359" r:id="rId79"/>
    <p:sldId id="347" r:id="rId80"/>
    <p:sldId id="348" r:id="rId81"/>
    <p:sldId id="349" r:id="rId82"/>
    <p:sldId id="350" r:id="rId83"/>
    <p:sldId id="351" r:id="rId84"/>
    <p:sldId id="352" r:id="rId85"/>
    <p:sldId id="353" r:id="rId86"/>
    <p:sldId id="354" r:id="rId87"/>
    <p:sldId id="355" r:id="rId88"/>
    <p:sldId id="356" r:id="rId89"/>
    <p:sldId id="357" r:id="rId90"/>
    <p:sldId id="340" r:id="rId91"/>
    <p:sldId id="341" r:id="rId92"/>
    <p:sldId id="342" r:id="rId93"/>
    <p:sldId id="343" r:id="rId94"/>
    <p:sldId id="344" r:id="rId95"/>
    <p:sldId id="345" r:id="rId96"/>
    <p:sldId id="361" r:id="rId97"/>
    <p:sldId id="362" r:id="rId98"/>
    <p:sldId id="363" r:id="rId99"/>
    <p:sldId id="364" r:id="rId100"/>
    <p:sldId id="365" r:id="rId101"/>
    <p:sldId id="366" r:id="rId102"/>
    <p:sldId id="367" r:id="rId103"/>
    <p:sldId id="368" r:id="rId104"/>
    <p:sldId id="369" r:id="rId105"/>
    <p:sldId id="370" r:id="rId106"/>
    <p:sldId id="371" r:id="rId107"/>
    <p:sldId id="372" r:id="rId108"/>
    <p:sldId id="373" r:id="rId109"/>
    <p:sldId id="374" r:id="rId110"/>
    <p:sldId id="375" r:id="rId111"/>
    <p:sldId id="376" r:id="rId112"/>
    <p:sldId id="377" r:id="rId113"/>
    <p:sldId id="378" r:id="rId1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66FF33"/>
    <a:srgbClr val="DA16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740" autoAdjust="0"/>
  </p:normalViewPr>
  <p:slideViewPr>
    <p:cSldViewPr>
      <p:cViewPr varScale="1">
        <p:scale>
          <a:sx n="53" d="100"/>
          <a:sy n="53" d="100"/>
        </p:scale>
        <p:origin x="-178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E2AD17-FD39-4A3F-B656-A7984DF457EB}" type="datetimeFigureOut">
              <a:rPr lang="en-US" smtClean="0"/>
              <a:t>4/16/2014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4AC195-7F79-4ACF-B075-ACDD833F4CF2}" type="slidenum">
              <a:rPr lang="en-US" smtClean="0"/>
              <a:t>‹#›</a:t>
            </a:fld>
            <a:endParaRPr lang="en-US"/>
          </a:p>
        </p:txBody>
      </p:sp>
    </p:spTree>
    <p:extLst>
      <p:ext uri="{BB962C8B-B14F-4D97-AF65-F5344CB8AC3E}">
        <p14:creationId xmlns:p14="http://schemas.microsoft.com/office/powerpoint/2010/main" val="1285535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4AC195-7F79-4ACF-B075-ACDD833F4CF2}" type="slidenum">
              <a:rPr lang="en-US" smtClean="0"/>
              <a:t>5</a:t>
            </a:fld>
            <a:endParaRPr lang="en-US"/>
          </a:p>
        </p:txBody>
      </p:sp>
    </p:spTree>
    <p:extLst>
      <p:ext uri="{BB962C8B-B14F-4D97-AF65-F5344CB8AC3E}">
        <p14:creationId xmlns:p14="http://schemas.microsoft.com/office/powerpoint/2010/main" val="2265354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a:noFill/>
        </p:spPr>
        <p:txBody>
          <a:bodyPr/>
          <a:lstStyle>
            <a:lvl1pPr defTabSz="914437" eaLnBrk="0" hangingPunct="0">
              <a:defRPr sz="4300">
                <a:solidFill>
                  <a:schemeClr val="tx1"/>
                </a:solidFill>
                <a:latin typeface="Times New Roman" pitchFamily="18" charset="0"/>
              </a:defRPr>
            </a:lvl1pPr>
            <a:lvl2pPr marL="729057" indent="-280406" defTabSz="914437" eaLnBrk="0" hangingPunct="0">
              <a:defRPr sz="4300">
                <a:solidFill>
                  <a:schemeClr val="tx1"/>
                </a:solidFill>
                <a:latin typeface="Times New Roman" pitchFamily="18" charset="0"/>
              </a:defRPr>
            </a:lvl2pPr>
            <a:lvl3pPr marL="1121626" indent="-224325" defTabSz="914437" eaLnBrk="0" hangingPunct="0">
              <a:defRPr sz="4300">
                <a:solidFill>
                  <a:schemeClr val="tx1"/>
                </a:solidFill>
                <a:latin typeface="Times New Roman" pitchFamily="18" charset="0"/>
              </a:defRPr>
            </a:lvl3pPr>
            <a:lvl4pPr marL="1570276" indent="-224325" defTabSz="914437" eaLnBrk="0" hangingPunct="0">
              <a:defRPr sz="4300">
                <a:solidFill>
                  <a:schemeClr val="tx1"/>
                </a:solidFill>
                <a:latin typeface="Times New Roman" pitchFamily="18" charset="0"/>
              </a:defRPr>
            </a:lvl4pPr>
            <a:lvl5pPr marL="2018927" indent="-224325" defTabSz="914437" eaLnBrk="0" hangingPunct="0">
              <a:defRPr sz="4300">
                <a:solidFill>
                  <a:schemeClr val="tx1"/>
                </a:solidFill>
                <a:latin typeface="Times New Roman" pitchFamily="18" charset="0"/>
              </a:defRPr>
            </a:lvl5pPr>
            <a:lvl6pPr marL="2467577" indent="-224325" defTabSz="914437" eaLnBrk="0" fontAlgn="base" hangingPunct="0">
              <a:spcBef>
                <a:spcPct val="0"/>
              </a:spcBef>
              <a:spcAft>
                <a:spcPct val="0"/>
              </a:spcAft>
              <a:defRPr sz="4300">
                <a:solidFill>
                  <a:schemeClr val="tx1"/>
                </a:solidFill>
                <a:latin typeface="Times New Roman" pitchFamily="18" charset="0"/>
              </a:defRPr>
            </a:lvl6pPr>
            <a:lvl7pPr marL="2916227" indent="-224325" defTabSz="914437" eaLnBrk="0" fontAlgn="base" hangingPunct="0">
              <a:spcBef>
                <a:spcPct val="0"/>
              </a:spcBef>
              <a:spcAft>
                <a:spcPct val="0"/>
              </a:spcAft>
              <a:defRPr sz="4300">
                <a:solidFill>
                  <a:schemeClr val="tx1"/>
                </a:solidFill>
                <a:latin typeface="Times New Roman" pitchFamily="18" charset="0"/>
              </a:defRPr>
            </a:lvl7pPr>
            <a:lvl8pPr marL="3364878" indent="-224325" defTabSz="914437" eaLnBrk="0" fontAlgn="base" hangingPunct="0">
              <a:spcBef>
                <a:spcPct val="0"/>
              </a:spcBef>
              <a:spcAft>
                <a:spcPct val="0"/>
              </a:spcAft>
              <a:defRPr sz="4300">
                <a:solidFill>
                  <a:schemeClr val="tx1"/>
                </a:solidFill>
                <a:latin typeface="Times New Roman" pitchFamily="18" charset="0"/>
              </a:defRPr>
            </a:lvl8pPr>
            <a:lvl9pPr marL="3813528" indent="-224325" defTabSz="914437" eaLnBrk="0" fontAlgn="base" hangingPunct="0">
              <a:spcBef>
                <a:spcPct val="0"/>
              </a:spcBef>
              <a:spcAft>
                <a:spcPct val="0"/>
              </a:spcAft>
              <a:defRPr sz="4300">
                <a:solidFill>
                  <a:schemeClr val="tx1"/>
                </a:solidFill>
                <a:latin typeface="Times New Roman" pitchFamily="18" charset="0"/>
              </a:defRPr>
            </a:lvl9pPr>
          </a:lstStyle>
          <a:p>
            <a:pPr eaLnBrk="1" hangingPunct="1"/>
            <a:fld id="{B953C40F-6FAE-4287-802D-EC20E7D9999B}" type="slidenum">
              <a:rPr lang="en-US" altLang="en-US" sz="1200"/>
              <a:pPr eaLnBrk="1" hangingPunct="1"/>
              <a:t>25</a:t>
            </a:fld>
            <a:endParaRPr lang="en-US" altLang="en-US" sz="1200"/>
          </a:p>
        </p:txBody>
      </p:sp>
      <p:sp>
        <p:nvSpPr>
          <p:cNvPr id="209923" name="Rectangle 2"/>
          <p:cNvSpPr>
            <a:spLocks noGrp="1" noRot="1" noChangeAspect="1" noChangeArrowheads="1" noTextEdit="1"/>
          </p:cNvSpPr>
          <p:nvPr>
            <p:ph type="sldImg"/>
          </p:nvPr>
        </p:nvSpPr>
        <p:spPr>
          <a:ln/>
        </p:spPr>
      </p:sp>
      <p:sp>
        <p:nvSpPr>
          <p:cNvPr id="209924" name="Rectangle 3"/>
          <p:cNvSpPr>
            <a:spLocks noGrp="1" noChangeArrowheads="1"/>
          </p:cNvSpPr>
          <p:nvPr>
            <p:ph type="body" idx="1"/>
          </p:nvPr>
        </p:nvSpPr>
        <p:spPr>
          <a:noFill/>
        </p:spPr>
        <p:txBody>
          <a:bodyPr/>
          <a:lstStyle/>
          <a:p>
            <a:pPr eaLnBrk="1" hangingPunct="1"/>
            <a:r>
              <a:rPr lang="en-US" altLang="en-US" smtClean="0"/>
              <a:t>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a:ln/>
        </p:spPr>
      </p:sp>
      <p:sp>
        <p:nvSpPr>
          <p:cNvPr id="211971" name="Notes Placeholder 2"/>
          <p:cNvSpPr>
            <a:spLocks noGrp="1"/>
          </p:cNvSpPr>
          <p:nvPr>
            <p:ph type="body" idx="1"/>
          </p:nvPr>
        </p:nvSpPr>
        <p:spPr>
          <a:noFill/>
        </p:spPr>
        <p:txBody>
          <a:bodyPr/>
          <a:lstStyle/>
          <a:p>
            <a:endParaRPr lang="en-US" altLang="en-US" smtClean="0"/>
          </a:p>
        </p:txBody>
      </p:sp>
      <p:sp>
        <p:nvSpPr>
          <p:cNvPr id="211972" name="Slide Number Placeholder 3"/>
          <p:cNvSpPr txBox="1">
            <a:spLocks noGrp="1"/>
          </p:cNvSpPr>
          <p:nvPr/>
        </p:nvSpPr>
        <p:spPr bwMode="auto">
          <a:xfrm>
            <a:off x="3885579" y="8686489"/>
            <a:ext cx="2972421" cy="45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5" tIns="45718" rIns="91435" bIns="45718" anchor="b"/>
          <a:lstStyle>
            <a:lvl1pPr defTabSz="931863" eaLnBrk="0" hangingPunct="0">
              <a:defRPr sz="4400">
                <a:solidFill>
                  <a:schemeClr val="tx1"/>
                </a:solidFill>
                <a:latin typeface="Times New Roman" pitchFamily="18" charset="0"/>
              </a:defRPr>
            </a:lvl1pPr>
            <a:lvl2pPr marL="742950" indent="-285750" defTabSz="931863" eaLnBrk="0" hangingPunct="0">
              <a:defRPr sz="4400">
                <a:solidFill>
                  <a:schemeClr val="tx1"/>
                </a:solidFill>
                <a:latin typeface="Times New Roman" pitchFamily="18" charset="0"/>
              </a:defRPr>
            </a:lvl2pPr>
            <a:lvl3pPr marL="1143000" indent="-228600" defTabSz="931863" eaLnBrk="0" hangingPunct="0">
              <a:defRPr sz="4400">
                <a:solidFill>
                  <a:schemeClr val="tx1"/>
                </a:solidFill>
                <a:latin typeface="Times New Roman" pitchFamily="18" charset="0"/>
              </a:defRPr>
            </a:lvl3pPr>
            <a:lvl4pPr marL="1600200" indent="-228600" defTabSz="931863" eaLnBrk="0" hangingPunct="0">
              <a:defRPr sz="4400">
                <a:solidFill>
                  <a:schemeClr val="tx1"/>
                </a:solidFill>
                <a:latin typeface="Times New Roman" pitchFamily="18" charset="0"/>
              </a:defRPr>
            </a:lvl4pPr>
            <a:lvl5pPr marL="2057400" indent="-228600" defTabSz="931863" eaLnBrk="0" hangingPunct="0">
              <a:defRPr sz="4400">
                <a:solidFill>
                  <a:schemeClr val="tx1"/>
                </a:solidFill>
                <a:latin typeface="Times New Roman" pitchFamily="18" charset="0"/>
              </a:defRPr>
            </a:lvl5pPr>
            <a:lvl6pPr marL="2514600" indent="-228600" defTabSz="931863" eaLnBrk="0" fontAlgn="base" hangingPunct="0">
              <a:spcBef>
                <a:spcPct val="0"/>
              </a:spcBef>
              <a:spcAft>
                <a:spcPct val="0"/>
              </a:spcAft>
              <a:defRPr sz="4400">
                <a:solidFill>
                  <a:schemeClr val="tx1"/>
                </a:solidFill>
                <a:latin typeface="Times New Roman" pitchFamily="18" charset="0"/>
              </a:defRPr>
            </a:lvl6pPr>
            <a:lvl7pPr marL="2971800" indent="-228600" defTabSz="931863" eaLnBrk="0" fontAlgn="base" hangingPunct="0">
              <a:spcBef>
                <a:spcPct val="0"/>
              </a:spcBef>
              <a:spcAft>
                <a:spcPct val="0"/>
              </a:spcAft>
              <a:defRPr sz="4400">
                <a:solidFill>
                  <a:schemeClr val="tx1"/>
                </a:solidFill>
                <a:latin typeface="Times New Roman" pitchFamily="18" charset="0"/>
              </a:defRPr>
            </a:lvl7pPr>
            <a:lvl8pPr marL="3429000" indent="-228600" defTabSz="931863" eaLnBrk="0" fontAlgn="base" hangingPunct="0">
              <a:spcBef>
                <a:spcPct val="0"/>
              </a:spcBef>
              <a:spcAft>
                <a:spcPct val="0"/>
              </a:spcAft>
              <a:defRPr sz="4400">
                <a:solidFill>
                  <a:schemeClr val="tx1"/>
                </a:solidFill>
                <a:latin typeface="Times New Roman" pitchFamily="18" charset="0"/>
              </a:defRPr>
            </a:lvl8pPr>
            <a:lvl9pPr marL="3886200" indent="-228600" defTabSz="931863" eaLnBrk="0" fontAlgn="base" hangingPunct="0">
              <a:spcBef>
                <a:spcPct val="0"/>
              </a:spcBef>
              <a:spcAft>
                <a:spcPct val="0"/>
              </a:spcAft>
              <a:defRPr sz="4400">
                <a:solidFill>
                  <a:schemeClr val="tx1"/>
                </a:solidFill>
                <a:latin typeface="Times New Roman" pitchFamily="18" charset="0"/>
              </a:defRPr>
            </a:lvl9pPr>
          </a:lstStyle>
          <a:p>
            <a:pPr algn="r" eaLnBrk="1" hangingPunct="1"/>
            <a:fld id="{F5795798-A284-435C-AC56-DF565E6F500F}" type="slidenum">
              <a:rPr lang="en-US" altLang="en-US" sz="1200"/>
              <a:pPr algn="r" eaLnBrk="1" hangingPunct="1"/>
              <a:t>26</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a:ln/>
        </p:spPr>
      </p:sp>
      <p:sp>
        <p:nvSpPr>
          <p:cNvPr id="212995" name="Notes Placeholder 2"/>
          <p:cNvSpPr>
            <a:spLocks noGrp="1"/>
          </p:cNvSpPr>
          <p:nvPr>
            <p:ph type="body" idx="1"/>
          </p:nvPr>
        </p:nvSpPr>
        <p:spPr>
          <a:noFill/>
        </p:spPr>
        <p:txBody>
          <a:bodyPr/>
          <a:lstStyle/>
          <a:p>
            <a:r>
              <a:rPr lang="en-US" altLang="en-US" smtClean="0"/>
              <a:t>c</a:t>
            </a:r>
          </a:p>
        </p:txBody>
      </p:sp>
      <p:sp>
        <p:nvSpPr>
          <p:cNvPr id="212996" name="Slide Number Placeholder 3"/>
          <p:cNvSpPr>
            <a:spLocks noGrp="1"/>
          </p:cNvSpPr>
          <p:nvPr>
            <p:ph type="sldNum" sz="quarter" idx="5"/>
          </p:nvPr>
        </p:nvSpPr>
        <p:spPr>
          <a:noFill/>
        </p:spPr>
        <p:txBody>
          <a:bodyPr/>
          <a:lstStyle>
            <a:lvl1pPr defTabSz="914437" eaLnBrk="0" hangingPunct="0">
              <a:defRPr sz="4300">
                <a:solidFill>
                  <a:schemeClr val="tx1"/>
                </a:solidFill>
                <a:latin typeface="Times New Roman" pitchFamily="18" charset="0"/>
              </a:defRPr>
            </a:lvl1pPr>
            <a:lvl2pPr marL="729057" indent="-280406" defTabSz="914437" eaLnBrk="0" hangingPunct="0">
              <a:defRPr sz="4300">
                <a:solidFill>
                  <a:schemeClr val="tx1"/>
                </a:solidFill>
                <a:latin typeface="Times New Roman" pitchFamily="18" charset="0"/>
              </a:defRPr>
            </a:lvl2pPr>
            <a:lvl3pPr marL="1121626" indent="-224325" defTabSz="914437" eaLnBrk="0" hangingPunct="0">
              <a:defRPr sz="4300">
                <a:solidFill>
                  <a:schemeClr val="tx1"/>
                </a:solidFill>
                <a:latin typeface="Times New Roman" pitchFamily="18" charset="0"/>
              </a:defRPr>
            </a:lvl3pPr>
            <a:lvl4pPr marL="1570276" indent="-224325" defTabSz="914437" eaLnBrk="0" hangingPunct="0">
              <a:defRPr sz="4300">
                <a:solidFill>
                  <a:schemeClr val="tx1"/>
                </a:solidFill>
                <a:latin typeface="Times New Roman" pitchFamily="18" charset="0"/>
              </a:defRPr>
            </a:lvl4pPr>
            <a:lvl5pPr marL="2018927" indent="-224325" defTabSz="914437" eaLnBrk="0" hangingPunct="0">
              <a:defRPr sz="4300">
                <a:solidFill>
                  <a:schemeClr val="tx1"/>
                </a:solidFill>
                <a:latin typeface="Times New Roman" pitchFamily="18" charset="0"/>
              </a:defRPr>
            </a:lvl5pPr>
            <a:lvl6pPr marL="2467577" indent="-224325" defTabSz="914437" eaLnBrk="0" fontAlgn="base" hangingPunct="0">
              <a:spcBef>
                <a:spcPct val="0"/>
              </a:spcBef>
              <a:spcAft>
                <a:spcPct val="0"/>
              </a:spcAft>
              <a:defRPr sz="4300">
                <a:solidFill>
                  <a:schemeClr val="tx1"/>
                </a:solidFill>
                <a:latin typeface="Times New Roman" pitchFamily="18" charset="0"/>
              </a:defRPr>
            </a:lvl6pPr>
            <a:lvl7pPr marL="2916227" indent="-224325" defTabSz="914437" eaLnBrk="0" fontAlgn="base" hangingPunct="0">
              <a:spcBef>
                <a:spcPct val="0"/>
              </a:spcBef>
              <a:spcAft>
                <a:spcPct val="0"/>
              </a:spcAft>
              <a:defRPr sz="4300">
                <a:solidFill>
                  <a:schemeClr val="tx1"/>
                </a:solidFill>
                <a:latin typeface="Times New Roman" pitchFamily="18" charset="0"/>
              </a:defRPr>
            </a:lvl7pPr>
            <a:lvl8pPr marL="3364878" indent="-224325" defTabSz="914437" eaLnBrk="0" fontAlgn="base" hangingPunct="0">
              <a:spcBef>
                <a:spcPct val="0"/>
              </a:spcBef>
              <a:spcAft>
                <a:spcPct val="0"/>
              </a:spcAft>
              <a:defRPr sz="4300">
                <a:solidFill>
                  <a:schemeClr val="tx1"/>
                </a:solidFill>
                <a:latin typeface="Times New Roman" pitchFamily="18" charset="0"/>
              </a:defRPr>
            </a:lvl8pPr>
            <a:lvl9pPr marL="3813528" indent="-224325" defTabSz="914437" eaLnBrk="0" fontAlgn="base" hangingPunct="0">
              <a:spcBef>
                <a:spcPct val="0"/>
              </a:spcBef>
              <a:spcAft>
                <a:spcPct val="0"/>
              </a:spcAft>
              <a:defRPr sz="4300">
                <a:solidFill>
                  <a:schemeClr val="tx1"/>
                </a:solidFill>
                <a:latin typeface="Times New Roman" pitchFamily="18" charset="0"/>
              </a:defRPr>
            </a:lvl9pPr>
          </a:lstStyle>
          <a:p>
            <a:pPr eaLnBrk="1" hangingPunct="1"/>
            <a:fld id="{5EC7FF42-BDAD-4666-9376-26FC94FDEC4F}" type="slidenum">
              <a:rPr lang="en-US" altLang="en-US" sz="1200"/>
              <a:pPr eaLnBrk="1" hangingPunct="1"/>
              <a:t>31</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p:spPr>
        <p:txBody>
          <a:bodyPr/>
          <a:lstStyle/>
          <a:p>
            <a:r>
              <a:rPr lang="en-US" altLang="en-US" smtClean="0"/>
              <a:t>2.59</a:t>
            </a:r>
          </a:p>
        </p:txBody>
      </p:sp>
      <p:sp>
        <p:nvSpPr>
          <p:cNvPr id="214020" name="Slide Number Placeholder 3"/>
          <p:cNvSpPr txBox="1">
            <a:spLocks noGrp="1"/>
          </p:cNvSpPr>
          <p:nvPr/>
        </p:nvSpPr>
        <p:spPr bwMode="auto">
          <a:xfrm>
            <a:off x="3885579" y="8686489"/>
            <a:ext cx="2972421" cy="45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5" tIns="45718" rIns="91435" bIns="45718" anchor="b"/>
          <a:lstStyle>
            <a:lvl1pPr defTabSz="931863" eaLnBrk="0" hangingPunct="0">
              <a:defRPr sz="4400">
                <a:solidFill>
                  <a:schemeClr val="tx1"/>
                </a:solidFill>
                <a:latin typeface="Times New Roman" pitchFamily="18" charset="0"/>
              </a:defRPr>
            </a:lvl1pPr>
            <a:lvl2pPr marL="742950" indent="-285750" defTabSz="931863" eaLnBrk="0" hangingPunct="0">
              <a:defRPr sz="4400">
                <a:solidFill>
                  <a:schemeClr val="tx1"/>
                </a:solidFill>
                <a:latin typeface="Times New Roman" pitchFamily="18" charset="0"/>
              </a:defRPr>
            </a:lvl2pPr>
            <a:lvl3pPr marL="1143000" indent="-228600" defTabSz="931863" eaLnBrk="0" hangingPunct="0">
              <a:defRPr sz="4400">
                <a:solidFill>
                  <a:schemeClr val="tx1"/>
                </a:solidFill>
                <a:latin typeface="Times New Roman" pitchFamily="18" charset="0"/>
              </a:defRPr>
            </a:lvl3pPr>
            <a:lvl4pPr marL="1600200" indent="-228600" defTabSz="931863" eaLnBrk="0" hangingPunct="0">
              <a:defRPr sz="4400">
                <a:solidFill>
                  <a:schemeClr val="tx1"/>
                </a:solidFill>
                <a:latin typeface="Times New Roman" pitchFamily="18" charset="0"/>
              </a:defRPr>
            </a:lvl4pPr>
            <a:lvl5pPr marL="2057400" indent="-228600" defTabSz="931863" eaLnBrk="0" hangingPunct="0">
              <a:defRPr sz="4400">
                <a:solidFill>
                  <a:schemeClr val="tx1"/>
                </a:solidFill>
                <a:latin typeface="Times New Roman" pitchFamily="18" charset="0"/>
              </a:defRPr>
            </a:lvl5pPr>
            <a:lvl6pPr marL="2514600" indent="-228600" defTabSz="931863" eaLnBrk="0" fontAlgn="base" hangingPunct="0">
              <a:spcBef>
                <a:spcPct val="0"/>
              </a:spcBef>
              <a:spcAft>
                <a:spcPct val="0"/>
              </a:spcAft>
              <a:defRPr sz="4400">
                <a:solidFill>
                  <a:schemeClr val="tx1"/>
                </a:solidFill>
                <a:latin typeface="Times New Roman" pitchFamily="18" charset="0"/>
              </a:defRPr>
            </a:lvl6pPr>
            <a:lvl7pPr marL="2971800" indent="-228600" defTabSz="931863" eaLnBrk="0" fontAlgn="base" hangingPunct="0">
              <a:spcBef>
                <a:spcPct val="0"/>
              </a:spcBef>
              <a:spcAft>
                <a:spcPct val="0"/>
              </a:spcAft>
              <a:defRPr sz="4400">
                <a:solidFill>
                  <a:schemeClr val="tx1"/>
                </a:solidFill>
                <a:latin typeface="Times New Roman" pitchFamily="18" charset="0"/>
              </a:defRPr>
            </a:lvl7pPr>
            <a:lvl8pPr marL="3429000" indent="-228600" defTabSz="931863" eaLnBrk="0" fontAlgn="base" hangingPunct="0">
              <a:spcBef>
                <a:spcPct val="0"/>
              </a:spcBef>
              <a:spcAft>
                <a:spcPct val="0"/>
              </a:spcAft>
              <a:defRPr sz="4400">
                <a:solidFill>
                  <a:schemeClr val="tx1"/>
                </a:solidFill>
                <a:latin typeface="Times New Roman" pitchFamily="18" charset="0"/>
              </a:defRPr>
            </a:lvl8pPr>
            <a:lvl9pPr marL="3886200" indent="-228600" defTabSz="931863" eaLnBrk="0" fontAlgn="base" hangingPunct="0">
              <a:spcBef>
                <a:spcPct val="0"/>
              </a:spcBef>
              <a:spcAft>
                <a:spcPct val="0"/>
              </a:spcAft>
              <a:defRPr sz="4400">
                <a:solidFill>
                  <a:schemeClr val="tx1"/>
                </a:solidFill>
                <a:latin typeface="Times New Roman" pitchFamily="18" charset="0"/>
              </a:defRPr>
            </a:lvl9pPr>
          </a:lstStyle>
          <a:p>
            <a:pPr algn="r" eaLnBrk="1" hangingPunct="1"/>
            <a:fld id="{8D49ADDE-FF82-49AC-8573-7B83C108C8B7}" type="slidenum">
              <a:rPr lang="en-US" altLang="en-US" sz="1200"/>
              <a:pPr algn="r" eaLnBrk="1" hangingPunct="1"/>
              <a:t>32</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a:ln/>
        </p:spPr>
      </p:sp>
      <p:sp>
        <p:nvSpPr>
          <p:cNvPr id="218115" name="Notes Placeholder 2"/>
          <p:cNvSpPr>
            <a:spLocks noGrp="1"/>
          </p:cNvSpPr>
          <p:nvPr>
            <p:ph type="body" idx="1"/>
          </p:nvPr>
        </p:nvSpPr>
        <p:spPr>
          <a:noFill/>
        </p:spPr>
        <p:txBody>
          <a:bodyPr/>
          <a:lstStyle/>
          <a:p>
            <a:r>
              <a:rPr lang="en-US" altLang="en-US" smtClean="0"/>
              <a:t>d</a:t>
            </a:r>
          </a:p>
        </p:txBody>
      </p:sp>
      <p:sp>
        <p:nvSpPr>
          <p:cNvPr id="218116" name="Slide Number Placeholder 3"/>
          <p:cNvSpPr>
            <a:spLocks noGrp="1"/>
          </p:cNvSpPr>
          <p:nvPr>
            <p:ph type="sldNum" sz="quarter" idx="5"/>
          </p:nvPr>
        </p:nvSpPr>
        <p:spPr>
          <a:noFill/>
        </p:spPr>
        <p:txBody>
          <a:bodyPr/>
          <a:lstStyle>
            <a:lvl1pPr defTabSz="914437" eaLnBrk="0" hangingPunct="0">
              <a:defRPr sz="4300">
                <a:solidFill>
                  <a:schemeClr val="tx1"/>
                </a:solidFill>
                <a:latin typeface="Times New Roman" pitchFamily="18" charset="0"/>
              </a:defRPr>
            </a:lvl1pPr>
            <a:lvl2pPr marL="729057" indent="-280406" defTabSz="914437" eaLnBrk="0" hangingPunct="0">
              <a:defRPr sz="4300">
                <a:solidFill>
                  <a:schemeClr val="tx1"/>
                </a:solidFill>
                <a:latin typeface="Times New Roman" pitchFamily="18" charset="0"/>
              </a:defRPr>
            </a:lvl2pPr>
            <a:lvl3pPr marL="1121626" indent="-224325" defTabSz="914437" eaLnBrk="0" hangingPunct="0">
              <a:defRPr sz="4300">
                <a:solidFill>
                  <a:schemeClr val="tx1"/>
                </a:solidFill>
                <a:latin typeface="Times New Roman" pitchFamily="18" charset="0"/>
              </a:defRPr>
            </a:lvl3pPr>
            <a:lvl4pPr marL="1570276" indent="-224325" defTabSz="914437" eaLnBrk="0" hangingPunct="0">
              <a:defRPr sz="4300">
                <a:solidFill>
                  <a:schemeClr val="tx1"/>
                </a:solidFill>
                <a:latin typeface="Times New Roman" pitchFamily="18" charset="0"/>
              </a:defRPr>
            </a:lvl4pPr>
            <a:lvl5pPr marL="2018927" indent="-224325" defTabSz="914437" eaLnBrk="0" hangingPunct="0">
              <a:defRPr sz="4300">
                <a:solidFill>
                  <a:schemeClr val="tx1"/>
                </a:solidFill>
                <a:latin typeface="Times New Roman" pitchFamily="18" charset="0"/>
              </a:defRPr>
            </a:lvl5pPr>
            <a:lvl6pPr marL="2467577" indent="-224325" defTabSz="914437" eaLnBrk="0" fontAlgn="base" hangingPunct="0">
              <a:spcBef>
                <a:spcPct val="0"/>
              </a:spcBef>
              <a:spcAft>
                <a:spcPct val="0"/>
              </a:spcAft>
              <a:defRPr sz="4300">
                <a:solidFill>
                  <a:schemeClr val="tx1"/>
                </a:solidFill>
                <a:latin typeface="Times New Roman" pitchFamily="18" charset="0"/>
              </a:defRPr>
            </a:lvl6pPr>
            <a:lvl7pPr marL="2916227" indent="-224325" defTabSz="914437" eaLnBrk="0" fontAlgn="base" hangingPunct="0">
              <a:spcBef>
                <a:spcPct val="0"/>
              </a:spcBef>
              <a:spcAft>
                <a:spcPct val="0"/>
              </a:spcAft>
              <a:defRPr sz="4300">
                <a:solidFill>
                  <a:schemeClr val="tx1"/>
                </a:solidFill>
                <a:latin typeface="Times New Roman" pitchFamily="18" charset="0"/>
              </a:defRPr>
            </a:lvl7pPr>
            <a:lvl8pPr marL="3364878" indent="-224325" defTabSz="914437" eaLnBrk="0" fontAlgn="base" hangingPunct="0">
              <a:spcBef>
                <a:spcPct val="0"/>
              </a:spcBef>
              <a:spcAft>
                <a:spcPct val="0"/>
              </a:spcAft>
              <a:defRPr sz="4300">
                <a:solidFill>
                  <a:schemeClr val="tx1"/>
                </a:solidFill>
                <a:latin typeface="Times New Roman" pitchFamily="18" charset="0"/>
              </a:defRPr>
            </a:lvl8pPr>
            <a:lvl9pPr marL="3813528" indent="-224325" defTabSz="914437" eaLnBrk="0" fontAlgn="base" hangingPunct="0">
              <a:spcBef>
                <a:spcPct val="0"/>
              </a:spcBef>
              <a:spcAft>
                <a:spcPct val="0"/>
              </a:spcAft>
              <a:defRPr sz="4300">
                <a:solidFill>
                  <a:schemeClr val="tx1"/>
                </a:solidFill>
                <a:latin typeface="Times New Roman" pitchFamily="18" charset="0"/>
              </a:defRPr>
            </a:lvl9pPr>
          </a:lstStyle>
          <a:p>
            <a:pPr eaLnBrk="1" hangingPunct="1"/>
            <a:fld id="{477E8874-F3D7-424A-932C-54230AAE6F59}" type="slidenum">
              <a:rPr lang="en-US" altLang="en-US" sz="1200"/>
              <a:pPr eaLnBrk="1" hangingPunct="1"/>
              <a:t>33</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a:ln/>
        </p:spPr>
      </p:sp>
      <p:sp>
        <p:nvSpPr>
          <p:cNvPr id="219139" name="Notes Placeholder 2"/>
          <p:cNvSpPr>
            <a:spLocks noGrp="1"/>
          </p:cNvSpPr>
          <p:nvPr>
            <p:ph type="body" idx="1"/>
          </p:nvPr>
        </p:nvSpPr>
        <p:spPr>
          <a:noFill/>
        </p:spPr>
        <p:txBody>
          <a:bodyPr/>
          <a:lstStyle/>
          <a:p>
            <a:r>
              <a:rPr lang="en-US" altLang="en-US" smtClean="0"/>
              <a:t>b</a:t>
            </a:r>
          </a:p>
        </p:txBody>
      </p:sp>
      <p:sp>
        <p:nvSpPr>
          <p:cNvPr id="219140" name="Slide Number Placeholder 3"/>
          <p:cNvSpPr>
            <a:spLocks noGrp="1"/>
          </p:cNvSpPr>
          <p:nvPr>
            <p:ph type="sldNum" sz="quarter" idx="5"/>
          </p:nvPr>
        </p:nvSpPr>
        <p:spPr>
          <a:noFill/>
        </p:spPr>
        <p:txBody>
          <a:bodyPr/>
          <a:lstStyle>
            <a:lvl1pPr defTabSz="914437" eaLnBrk="0" hangingPunct="0">
              <a:defRPr sz="4300">
                <a:solidFill>
                  <a:schemeClr val="tx1"/>
                </a:solidFill>
                <a:latin typeface="Times New Roman" pitchFamily="18" charset="0"/>
              </a:defRPr>
            </a:lvl1pPr>
            <a:lvl2pPr marL="729057" indent="-280406" defTabSz="914437" eaLnBrk="0" hangingPunct="0">
              <a:defRPr sz="4300">
                <a:solidFill>
                  <a:schemeClr val="tx1"/>
                </a:solidFill>
                <a:latin typeface="Times New Roman" pitchFamily="18" charset="0"/>
              </a:defRPr>
            </a:lvl2pPr>
            <a:lvl3pPr marL="1121626" indent="-224325" defTabSz="914437" eaLnBrk="0" hangingPunct="0">
              <a:defRPr sz="4300">
                <a:solidFill>
                  <a:schemeClr val="tx1"/>
                </a:solidFill>
                <a:latin typeface="Times New Roman" pitchFamily="18" charset="0"/>
              </a:defRPr>
            </a:lvl3pPr>
            <a:lvl4pPr marL="1570276" indent="-224325" defTabSz="914437" eaLnBrk="0" hangingPunct="0">
              <a:defRPr sz="4300">
                <a:solidFill>
                  <a:schemeClr val="tx1"/>
                </a:solidFill>
                <a:latin typeface="Times New Roman" pitchFamily="18" charset="0"/>
              </a:defRPr>
            </a:lvl4pPr>
            <a:lvl5pPr marL="2018927" indent="-224325" defTabSz="914437" eaLnBrk="0" hangingPunct="0">
              <a:defRPr sz="4300">
                <a:solidFill>
                  <a:schemeClr val="tx1"/>
                </a:solidFill>
                <a:latin typeface="Times New Roman" pitchFamily="18" charset="0"/>
              </a:defRPr>
            </a:lvl5pPr>
            <a:lvl6pPr marL="2467577" indent="-224325" defTabSz="914437" eaLnBrk="0" fontAlgn="base" hangingPunct="0">
              <a:spcBef>
                <a:spcPct val="0"/>
              </a:spcBef>
              <a:spcAft>
                <a:spcPct val="0"/>
              </a:spcAft>
              <a:defRPr sz="4300">
                <a:solidFill>
                  <a:schemeClr val="tx1"/>
                </a:solidFill>
                <a:latin typeface="Times New Roman" pitchFamily="18" charset="0"/>
              </a:defRPr>
            </a:lvl6pPr>
            <a:lvl7pPr marL="2916227" indent="-224325" defTabSz="914437" eaLnBrk="0" fontAlgn="base" hangingPunct="0">
              <a:spcBef>
                <a:spcPct val="0"/>
              </a:spcBef>
              <a:spcAft>
                <a:spcPct val="0"/>
              </a:spcAft>
              <a:defRPr sz="4300">
                <a:solidFill>
                  <a:schemeClr val="tx1"/>
                </a:solidFill>
                <a:latin typeface="Times New Roman" pitchFamily="18" charset="0"/>
              </a:defRPr>
            </a:lvl7pPr>
            <a:lvl8pPr marL="3364878" indent="-224325" defTabSz="914437" eaLnBrk="0" fontAlgn="base" hangingPunct="0">
              <a:spcBef>
                <a:spcPct val="0"/>
              </a:spcBef>
              <a:spcAft>
                <a:spcPct val="0"/>
              </a:spcAft>
              <a:defRPr sz="4300">
                <a:solidFill>
                  <a:schemeClr val="tx1"/>
                </a:solidFill>
                <a:latin typeface="Times New Roman" pitchFamily="18" charset="0"/>
              </a:defRPr>
            </a:lvl8pPr>
            <a:lvl9pPr marL="3813528" indent="-224325" defTabSz="914437" eaLnBrk="0" fontAlgn="base" hangingPunct="0">
              <a:spcBef>
                <a:spcPct val="0"/>
              </a:spcBef>
              <a:spcAft>
                <a:spcPct val="0"/>
              </a:spcAft>
              <a:defRPr sz="4300">
                <a:solidFill>
                  <a:schemeClr val="tx1"/>
                </a:solidFill>
                <a:latin typeface="Times New Roman" pitchFamily="18" charset="0"/>
              </a:defRPr>
            </a:lvl9pPr>
          </a:lstStyle>
          <a:p>
            <a:pPr eaLnBrk="1" hangingPunct="1"/>
            <a:fld id="{E720CF2C-AEB6-48D7-9159-F209978F1817}" type="slidenum">
              <a:rPr lang="en-US" altLang="en-US" sz="1200"/>
              <a:pPr eaLnBrk="1" hangingPunct="1"/>
              <a:t>34</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a:ln/>
        </p:spPr>
      </p:sp>
      <p:sp>
        <p:nvSpPr>
          <p:cNvPr id="222211" name="Notes Placeholder 2"/>
          <p:cNvSpPr>
            <a:spLocks noGrp="1"/>
          </p:cNvSpPr>
          <p:nvPr>
            <p:ph type="body" idx="1"/>
          </p:nvPr>
        </p:nvSpPr>
        <p:spPr>
          <a:noFill/>
        </p:spPr>
        <p:txBody>
          <a:bodyPr/>
          <a:lstStyle/>
          <a:p>
            <a:endParaRPr lang="en-US" altLang="en-US" smtClean="0"/>
          </a:p>
        </p:txBody>
      </p:sp>
      <p:sp>
        <p:nvSpPr>
          <p:cNvPr id="222212" name="Slide Number Placeholder 3"/>
          <p:cNvSpPr>
            <a:spLocks noGrp="1"/>
          </p:cNvSpPr>
          <p:nvPr>
            <p:ph type="sldNum" sz="quarter" idx="5"/>
          </p:nvPr>
        </p:nvSpPr>
        <p:spPr>
          <a:noFill/>
        </p:spPr>
        <p:txBody>
          <a:bodyPr/>
          <a:lstStyle>
            <a:lvl1pPr defTabSz="914437" eaLnBrk="0" hangingPunct="0">
              <a:defRPr sz="4300">
                <a:solidFill>
                  <a:schemeClr val="tx1"/>
                </a:solidFill>
                <a:latin typeface="Times New Roman" pitchFamily="18" charset="0"/>
              </a:defRPr>
            </a:lvl1pPr>
            <a:lvl2pPr marL="729057" indent="-280406" defTabSz="914437" eaLnBrk="0" hangingPunct="0">
              <a:defRPr sz="4300">
                <a:solidFill>
                  <a:schemeClr val="tx1"/>
                </a:solidFill>
                <a:latin typeface="Times New Roman" pitchFamily="18" charset="0"/>
              </a:defRPr>
            </a:lvl2pPr>
            <a:lvl3pPr marL="1121626" indent="-224325" defTabSz="914437" eaLnBrk="0" hangingPunct="0">
              <a:defRPr sz="4300">
                <a:solidFill>
                  <a:schemeClr val="tx1"/>
                </a:solidFill>
                <a:latin typeface="Times New Roman" pitchFamily="18" charset="0"/>
              </a:defRPr>
            </a:lvl3pPr>
            <a:lvl4pPr marL="1570276" indent="-224325" defTabSz="914437" eaLnBrk="0" hangingPunct="0">
              <a:defRPr sz="4300">
                <a:solidFill>
                  <a:schemeClr val="tx1"/>
                </a:solidFill>
                <a:latin typeface="Times New Roman" pitchFamily="18" charset="0"/>
              </a:defRPr>
            </a:lvl4pPr>
            <a:lvl5pPr marL="2018927" indent="-224325" defTabSz="914437" eaLnBrk="0" hangingPunct="0">
              <a:defRPr sz="4300">
                <a:solidFill>
                  <a:schemeClr val="tx1"/>
                </a:solidFill>
                <a:latin typeface="Times New Roman" pitchFamily="18" charset="0"/>
              </a:defRPr>
            </a:lvl5pPr>
            <a:lvl6pPr marL="2467577" indent="-224325" defTabSz="914437" eaLnBrk="0" fontAlgn="base" hangingPunct="0">
              <a:spcBef>
                <a:spcPct val="0"/>
              </a:spcBef>
              <a:spcAft>
                <a:spcPct val="0"/>
              </a:spcAft>
              <a:defRPr sz="4300">
                <a:solidFill>
                  <a:schemeClr val="tx1"/>
                </a:solidFill>
                <a:latin typeface="Times New Roman" pitchFamily="18" charset="0"/>
              </a:defRPr>
            </a:lvl6pPr>
            <a:lvl7pPr marL="2916227" indent="-224325" defTabSz="914437" eaLnBrk="0" fontAlgn="base" hangingPunct="0">
              <a:spcBef>
                <a:spcPct val="0"/>
              </a:spcBef>
              <a:spcAft>
                <a:spcPct val="0"/>
              </a:spcAft>
              <a:defRPr sz="4300">
                <a:solidFill>
                  <a:schemeClr val="tx1"/>
                </a:solidFill>
                <a:latin typeface="Times New Roman" pitchFamily="18" charset="0"/>
              </a:defRPr>
            </a:lvl7pPr>
            <a:lvl8pPr marL="3364878" indent="-224325" defTabSz="914437" eaLnBrk="0" fontAlgn="base" hangingPunct="0">
              <a:spcBef>
                <a:spcPct val="0"/>
              </a:spcBef>
              <a:spcAft>
                <a:spcPct val="0"/>
              </a:spcAft>
              <a:defRPr sz="4300">
                <a:solidFill>
                  <a:schemeClr val="tx1"/>
                </a:solidFill>
                <a:latin typeface="Times New Roman" pitchFamily="18" charset="0"/>
              </a:defRPr>
            </a:lvl8pPr>
            <a:lvl9pPr marL="3813528" indent="-224325" defTabSz="914437" eaLnBrk="0" fontAlgn="base" hangingPunct="0">
              <a:spcBef>
                <a:spcPct val="0"/>
              </a:spcBef>
              <a:spcAft>
                <a:spcPct val="0"/>
              </a:spcAft>
              <a:defRPr sz="4300">
                <a:solidFill>
                  <a:schemeClr val="tx1"/>
                </a:solidFill>
                <a:latin typeface="Times New Roman" pitchFamily="18" charset="0"/>
              </a:defRPr>
            </a:lvl9pPr>
          </a:lstStyle>
          <a:p>
            <a:pPr eaLnBrk="1" hangingPunct="1"/>
            <a:fld id="{1DB8BA03-DF73-494F-9537-246D35DC8AA8}" type="slidenum">
              <a:rPr lang="en-US" altLang="en-US" sz="1200"/>
              <a:pPr eaLnBrk="1" hangingPunct="1"/>
              <a:t>35</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3F5334-9FEF-47D5-B7E7-E96100B71846}" type="slidenum">
              <a:rPr lang="en-US" smtClean="0"/>
              <a:t>42</a:t>
            </a:fld>
            <a:endParaRPr lang="en-US"/>
          </a:p>
        </p:txBody>
      </p:sp>
    </p:spTree>
    <p:extLst>
      <p:ext uri="{BB962C8B-B14F-4D97-AF65-F5344CB8AC3E}">
        <p14:creationId xmlns:p14="http://schemas.microsoft.com/office/powerpoint/2010/main" val="29692849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p:cNvSpPr>
            <a:spLocks noGrp="1" noRot="1" noChangeAspect="1" noTextEdit="1"/>
          </p:cNvSpPr>
          <p:nvPr>
            <p:ph type="sldImg"/>
          </p:nvPr>
        </p:nvSpPr>
        <p:spPr>
          <a:ln/>
        </p:spPr>
      </p:sp>
      <p:sp>
        <p:nvSpPr>
          <p:cNvPr id="232451" name="Notes Placeholder 2"/>
          <p:cNvSpPr>
            <a:spLocks noGrp="1"/>
          </p:cNvSpPr>
          <p:nvPr>
            <p:ph type="body" idx="1"/>
          </p:nvPr>
        </p:nvSpPr>
        <p:spPr>
          <a:noFill/>
        </p:spPr>
        <p:txBody>
          <a:bodyPr/>
          <a:lstStyle/>
          <a:p>
            <a:endParaRPr lang="en-US" altLang="en-US" smtClean="0"/>
          </a:p>
        </p:txBody>
      </p:sp>
      <p:sp>
        <p:nvSpPr>
          <p:cNvPr id="232452" name="Slide Number Placeholder 3"/>
          <p:cNvSpPr>
            <a:spLocks noGrp="1"/>
          </p:cNvSpPr>
          <p:nvPr>
            <p:ph type="sldNum" sz="quarter" idx="5"/>
          </p:nvPr>
        </p:nvSpPr>
        <p:spPr>
          <a:noFill/>
        </p:spPr>
        <p:txBody>
          <a:bodyPr/>
          <a:lstStyle>
            <a:lvl1pPr defTabSz="914437" eaLnBrk="0" hangingPunct="0">
              <a:defRPr sz="4300">
                <a:solidFill>
                  <a:schemeClr val="tx1"/>
                </a:solidFill>
                <a:latin typeface="Times New Roman" pitchFamily="18" charset="0"/>
              </a:defRPr>
            </a:lvl1pPr>
            <a:lvl2pPr marL="729057" indent="-280406" defTabSz="914437" eaLnBrk="0" hangingPunct="0">
              <a:defRPr sz="4300">
                <a:solidFill>
                  <a:schemeClr val="tx1"/>
                </a:solidFill>
                <a:latin typeface="Times New Roman" pitchFamily="18" charset="0"/>
              </a:defRPr>
            </a:lvl2pPr>
            <a:lvl3pPr marL="1121626" indent="-224325" defTabSz="914437" eaLnBrk="0" hangingPunct="0">
              <a:defRPr sz="4300">
                <a:solidFill>
                  <a:schemeClr val="tx1"/>
                </a:solidFill>
                <a:latin typeface="Times New Roman" pitchFamily="18" charset="0"/>
              </a:defRPr>
            </a:lvl3pPr>
            <a:lvl4pPr marL="1570276" indent="-224325" defTabSz="914437" eaLnBrk="0" hangingPunct="0">
              <a:defRPr sz="4300">
                <a:solidFill>
                  <a:schemeClr val="tx1"/>
                </a:solidFill>
                <a:latin typeface="Times New Roman" pitchFamily="18" charset="0"/>
              </a:defRPr>
            </a:lvl4pPr>
            <a:lvl5pPr marL="2018927" indent="-224325" defTabSz="914437" eaLnBrk="0" hangingPunct="0">
              <a:defRPr sz="4300">
                <a:solidFill>
                  <a:schemeClr val="tx1"/>
                </a:solidFill>
                <a:latin typeface="Times New Roman" pitchFamily="18" charset="0"/>
              </a:defRPr>
            </a:lvl5pPr>
            <a:lvl6pPr marL="2467577" indent="-224325" defTabSz="914437" eaLnBrk="0" fontAlgn="base" hangingPunct="0">
              <a:spcBef>
                <a:spcPct val="0"/>
              </a:spcBef>
              <a:spcAft>
                <a:spcPct val="0"/>
              </a:spcAft>
              <a:defRPr sz="4300">
                <a:solidFill>
                  <a:schemeClr val="tx1"/>
                </a:solidFill>
                <a:latin typeface="Times New Roman" pitchFamily="18" charset="0"/>
              </a:defRPr>
            </a:lvl6pPr>
            <a:lvl7pPr marL="2916227" indent="-224325" defTabSz="914437" eaLnBrk="0" fontAlgn="base" hangingPunct="0">
              <a:spcBef>
                <a:spcPct val="0"/>
              </a:spcBef>
              <a:spcAft>
                <a:spcPct val="0"/>
              </a:spcAft>
              <a:defRPr sz="4300">
                <a:solidFill>
                  <a:schemeClr val="tx1"/>
                </a:solidFill>
                <a:latin typeface="Times New Roman" pitchFamily="18" charset="0"/>
              </a:defRPr>
            </a:lvl7pPr>
            <a:lvl8pPr marL="3364878" indent="-224325" defTabSz="914437" eaLnBrk="0" fontAlgn="base" hangingPunct="0">
              <a:spcBef>
                <a:spcPct val="0"/>
              </a:spcBef>
              <a:spcAft>
                <a:spcPct val="0"/>
              </a:spcAft>
              <a:defRPr sz="4300">
                <a:solidFill>
                  <a:schemeClr val="tx1"/>
                </a:solidFill>
                <a:latin typeface="Times New Roman" pitchFamily="18" charset="0"/>
              </a:defRPr>
            </a:lvl8pPr>
            <a:lvl9pPr marL="3813528" indent="-224325" defTabSz="914437" eaLnBrk="0" fontAlgn="base" hangingPunct="0">
              <a:spcBef>
                <a:spcPct val="0"/>
              </a:spcBef>
              <a:spcAft>
                <a:spcPct val="0"/>
              </a:spcAft>
              <a:defRPr sz="4300">
                <a:solidFill>
                  <a:schemeClr val="tx1"/>
                </a:solidFill>
                <a:latin typeface="Times New Roman" pitchFamily="18" charset="0"/>
              </a:defRPr>
            </a:lvl9pPr>
          </a:lstStyle>
          <a:p>
            <a:pPr eaLnBrk="1" hangingPunct="1"/>
            <a:fld id="{B1AE35EE-F26F-473D-8C08-88A2A0AA3F6E}" type="slidenum">
              <a:rPr lang="en-US" altLang="en-US" sz="1200"/>
              <a:pPr eaLnBrk="1" hangingPunct="1"/>
              <a:t>44</a:t>
            </a:fld>
            <a:endParaRPr lang="en-US"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a:ln/>
        </p:spPr>
      </p:sp>
      <p:sp>
        <p:nvSpPr>
          <p:cNvPr id="233475" name="Notes Placeholder 2"/>
          <p:cNvSpPr>
            <a:spLocks noGrp="1"/>
          </p:cNvSpPr>
          <p:nvPr>
            <p:ph type="body" idx="1"/>
          </p:nvPr>
        </p:nvSpPr>
        <p:spPr>
          <a:noFill/>
        </p:spPr>
        <p:txBody>
          <a:bodyPr/>
          <a:lstStyle/>
          <a:p>
            <a:endParaRPr lang="en-US" altLang="en-US" smtClean="0"/>
          </a:p>
        </p:txBody>
      </p:sp>
      <p:sp>
        <p:nvSpPr>
          <p:cNvPr id="233476" name="Slide Number Placeholder 3"/>
          <p:cNvSpPr>
            <a:spLocks noGrp="1"/>
          </p:cNvSpPr>
          <p:nvPr>
            <p:ph type="sldNum" sz="quarter" idx="5"/>
          </p:nvPr>
        </p:nvSpPr>
        <p:spPr>
          <a:noFill/>
        </p:spPr>
        <p:txBody>
          <a:bodyPr/>
          <a:lstStyle>
            <a:lvl1pPr defTabSz="914437" eaLnBrk="0" hangingPunct="0">
              <a:defRPr sz="4300">
                <a:solidFill>
                  <a:schemeClr val="tx1"/>
                </a:solidFill>
                <a:latin typeface="Times New Roman" pitchFamily="18" charset="0"/>
              </a:defRPr>
            </a:lvl1pPr>
            <a:lvl2pPr marL="729057" indent="-280406" defTabSz="914437" eaLnBrk="0" hangingPunct="0">
              <a:defRPr sz="4300">
                <a:solidFill>
                  <a:schemeClr val="tx1"/>
                </a:solidFill>
                <a:latin typeface="Times New Roman" pitchFamily="18" charset="0"/>
              </a:defRPr>
            </a:lvl2pPr>
            <a:lvl3pPr marL="1121626" indent="-224325" defTabSz="914437" eaLnBrk="0" hangingPunct="0">
              <a:defRPr sz="4300">
                <a:solidFill>
                  <a:schemeClr val="tx1"/>
                </a:solidFill>
                <a:latin typeface="Times New Roman" pitchFamily="18" charset="0"/>
              </a:defRPr>
            </a:lvl3pPr>
            <a:lvl4pPr marL="1570276" indent="-224325" defTabSz="914437" eaLnBrk="0" hangingPunct="0">
              <a:defRPr sz="4300">
                <a:solidFill>
                  <a:schemeClr val="tx1"/>
                </a:solidFill>
                <a:latin typeface="Times New Roman" pitchFamily="18" charset="0"/>
              </a:defRPr>
            </a:lvl4pPr>
            <a:lvl5pPr marL="2018927" indent="-224325" defTabSz="914437" eaLnBrk="0" hangingPunct="0">
              <a:defRPr sz="4300">
                <a:solidFill>
                  <a:schemeClr val="tx1"/>
                </a:solidFill>
                <a:latin typeface="Times New Roman" pitchFamily="18" charset="0"/>
              </a:defRPr>
            </a:lvl5pPr>
            <a:lvl6pPr marL="2467577" indent="-224325" defTabSz="914437" eaLnBrk="0" fontAlgn="base" hangingPunct="0">
              <a:spcBef>
                <a:spcPct val="0"/>
              </a:spcBef>
              <a:spcAft>
                <a:spcPct val="0"/>
              </a:spcAft>
              <a:defRPr sz="4300">
                <a:solidFill>
                  <a:schemeClr val="tx1"/>
                </a:solidFill>
                <a:latin typeface="Times New Roman" pitchFamily="18" charset="0"/>
              </a:defRPr>
            </a:lvl6pPr>
            <a:lvl7pPr marL="2916227" indent="-224325" defTabSz="914437" eaLnBrk="0" fontAlgn="base" hangingPunct="0">
              <a:spcBef>
                <a:spcPct val="0"/>
              </a:spcBef>
              <a:spcAft>
                <a:spcPct val="0"/>
              </a:spcAft>
              <a:defRPr sz="4300">
                <a:solidFill>
                  <a:schemeClr val="tx1"/>
                </a:solidFill>
                <a:latin typeface="Times New Roman" pitchFamily="18" charset="0"/>
              </a:defRPr>
            </a:lvl7pPr>
            <a:lvl8pPr marL="3364878" indent="-224325" defTabSz="914437" eaLnBrk="0" fontAlgn="base" hangingPunct="0">
              <a:spcBef>
                <a:spcPct val="0"/>
              </a:spcBef>
              <a:spcAft>
                <a:spcPct val="0"/>
              </a:spcAft>
              <a:defRPr sz="4300">
                <a:solidFill>
                  <a:schemeClr val="tx1"/>
                </a:solidFill>
                <a:latin typeface="Times New Roman" pitchFamily="18" charset="0"/>
              </a:defRPr>
            </a:lvl8pPr>
            <a:lvl9pPr marL="3813528" indent="-224325" defTabSz="914437" eaLnBrk="0" fontAlgn="base" hangingPunct="0">
              <a:spcBef>
                <a:spcPct val="0"/>
              </a:spcBef>
              <a:spcAft>
                <a:spcPct val="0"/>
              </a:spcAft>
              <a:defRPr sz="4300">
                <a:solidFill>
                  <a:schemeClr val="tx1"/>
                </a:solidFill>
                <a:latin typeface="Times New Roman" pitchFamily="18" charset="0"/>
              </a:defRPr>
            </a:lvl9pPr>
          </a:lstStyle>
          <a:p>
            <a:pPr eaLnBrk="1" hangingPunct="1"/>
            <a:fld id="{0DF6142F-9F3B-430C-B09F-C639995B7DE3}" type="slidenum">
              <a:rPr lang="en-US" altLang="en-US" sz="1200"/>
              <a:pPr eaLnBrk="1" hangingPunct="1"/>
              <a:t>46</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4AC195-7F79-4ACF-B075-ACDD833F4CF2}" type="slidenum">
              <a:rPr lang="en-US" smtClean="0"/>
              <a:t>13</a:t>
            </a:fld>
            <a:endParaRPr lang="en-US"/>
          </a:p>
        </p:txBody>
      </p:sp>
    </p:spTree>
    <p:extLst>
      <p:ext uri="{BB962C8B-B14F-4D97-AF65-F5344CB8AC3E}">
        <p14:creationId xmlns:p14="http://schemas.microsoft.com/office/powerpoint/2010/main" val="22653540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Image Placeholder 1"/>
          <p:cNvSpPr>
            <a:spLocks noGrp="1" noRot="1" noChangeAspect="1" noTextEdit="1"/>
          </p:cNvSpPr>
          <p:nvPr>
            <p:ph type="sldImg"/>
          </p:nvPr>
        </p:nvSpPr>
        <p:spPr>
          <a:ln/>
        </p:spPr>
      </p:sp>
      <p:sp>
        <p:nvSpPr>
          <p:cNvPr id="234499" name="Notes Placeholder 2"/>
          <p:cNvSpPr>
            <a:spLocks noGrp="1"/>
          </p:cNvSpPr>
          <p:nvPr>
            <p:ph type="body" idx="1"/>
          </p:nvPr>
        </p:nvSpPr>
        <p:spPr>
          <a:noFill/>
        </p:spPr>
        <p:txBody>
          <a:bodyPr/>
          <a:lstStyle/>
          <a:p>
            <a:endParaRPr lang="en-US" altLang="en-US" smtClean="0"/>
          </a:p>
        </p:txBody>
      </p:sp>
      <p:sp>
        <p:nvSpPr>
          <p:cNvPr id="234500" name="Slide Number Placeholder 3"/>
          <p:cNvSpPr>
            <a:spLocks noGrp="1"/>
          </p:cNvSpPr>
          <p:nvPr>
            <p:ph type="sldNum" sz="quarter" idx="5"/>
          </p:nvPr>
        </p:nvSpPr>
        <p:spPr>
          <a:noFill/>
        </p:spPr>
        <p:txBody>
          <a:bodyPr/>
          <a:lstStyle>
            <a:lvl1pPr defTabSz="914437" eaLnBrk="0" hangingPunct="0">
              <a:defRPr sz="4300">
                <a:solidFill>
                  <a:schemeClr val="tx1"/>
                </a:solidFill>
                <a:latin typeface="Times New Roman" pitchFamily="18" charset="0"/>
              </a:defRPr>
            </a:lvl1pPr>
            <a:lvl2pPr marL="729057" indent="-280406" defTabSz="914437" eaLnBrk="0" hangingPunct="0">
              <a:defRPr sz="4300">
                <a:solidFill>
                  <a:schemeClr val="tx1"/>
                </a:solidFill>
                <a:latin typeface="Times New Roman" pitchFamily="18" charset="0"/>
              </a:defRPr>
            </a:lvl2pPr>
            <a:lvl3pPr marL="1121626" indent="-224325" defTabSz="914437" eaLnBrk="0" hangingPunct="0">
              <a:defRPr sz="4300">
                <a:solidFill>
                  <a:schemeClr val="tx1"/>
                </a:solidFill>
                <a:latin typeface="Times New Roman" pitchFamily="18" charset="0"/>
              </a:defRPr>
            </a:lvl3pPr>
            <a:lvl4pPr marL="1570276" indent="-224325" defTabSz="914437" eaLnBrk="0" hangingPunct="0">
              <a:defRPr sz="4300">
                <a:solidFill>
                  <a:schemeClr val="tx1"/>
                </a:solidFill>
                <a:latin typeface="Times New Roman" pitchFamily="18" charset="0"/>
              </a:defRPr>
            </a:lvl4pPr>
            <a:lvl5pPr marL="2018927" indent="-224325" defTabSz="914437" eaLnBrk="0" hangingPunct="0">
              <a:defRPr sz="4300">
                <a:solidFill>
                  <a:schemeClr val="tx1"/>
                </a:solidFill>
                <a:latin typeface="Times New Roman" pitchFamily="18" charset="0"/>
              </a:defRPr>
            </a:lvl5pPr>
            <a:lvl6pPr marL="2467577" indent="-224325" defTabSz="914437" eaLnBrk="0" fontAlgn="base" hangingPunct="0">
              <a:spcBef>
                <a:spcPct val="0"/>
              </a:spcBef>
              <a:spcAft>
                <a:spcPct val="0"/>
              </a:spcAft>
              <a:defRPr sz="4300">
                <a:solidFill>
                  <a:schemeClr val="tx1"/>
                </a:solidFill>
                <a:latin typeface="Times New Roman" pitchFamily="18" charset="0"/>
              </a:defRPr>
            </a:lvl6pPr>
            <a:lvl7pPr marL="2916227" indent="-224325" defTabSz="914437" eaLnBrk="0" fontAlgn="base" hangingPunct="0">
              <a:spcBef>
                <a:spcPct val="0"/>
              </a:spcBef>
              <a:spcAft>
                <a:spcPct val="0"/>
              </a:spcAft>
              <a:defRPr sz="4300">
                <a:solidFill>
                  <a:schemeClr val="tx1"/>
                </a:solidFill>
                <a:latin typeface="Times New Roman" pitchFamily="18" charset="0"/>
              </a:defRPr>
            </a:lvl7pPr>
            <a:lvl8pPr marL="3364878" indent="-224325" defTabSz="914437" eaLnBrk="0" fontAlgn="base" hangingPunct="0">
              <a:spcBef>
                <a:spcPct val="0"/>
              </a:spcBef>
              <a:spcAft>
                <a:spcPct val="0"/>
              </a:spcAft>
              <a:defRPr sz="4300">
                <a:solidFill>
                  <a:schemeClr val="tx1"/>
                </a:solidFill>
                <a:latin typeface="Times New Roman" pitchFamily="18" charset="0"/>
              </a:defRPr>
            </a:lvl8pPr>
            <a:lvl9pPr marL="3813528" indent="-224325" defTabSz="914437" eaLnBrk="0" fontAlgn="base" hangingPunct="0">
              <a:spcBef>
                <a:spcPct val="0"/>
              </a:spcBef>
              <a:spcAft>
                <a:spcPct val="0"/>
              </a:spcAft>
              <a:defRPr sz="4300">
                <a:solidFill>
                  <a:schemeClr val="tx1"/>
                </a:solidFill>
                <a:latin typeface="Times New Roman" pitchFamily="18" charset="0"/>
              </a:defRPr>
            </a:lvl9pPr>
          </a:lstStyle>
          <a:p>
            <a:pPr eaLnBrk="1" hangingPunct="1"/>
            <a:fld id="{78C07A50-C763-4E64-AE62-4B18883FA094}" type="slidenum">
              <a:rPr lang="en-US" altLang="en-US" sz="1200"/>
              <a:pPr eaLnBrk="1" hangingPunct="1"/>
              <a:t>47</a:t>
            </a:fld>
            <a:endParaRPr lang="en-US"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Slide Image Placeholder 1"/>
          <p:cNvSpPr>
            <a:spLocks noGrp="1" noRot="1" noChangeAspect="1" noTextEdit="1"/>
          </p:cNvSpPr>
          <p:nvPr>
            <p:ph type="sldImg"/>
          </p:nvPr>
        </p:nvSpPr>
        <p:spPr>
          <a:ln/>
        </p:spPr>
      </p:sp>
      <p:sp>
        <p:nvSpPr>
          <p:cNvPr id="235523" name="Notes Placeholder 2"/>
          <p:cNvSpPr>
            <a:spLocks noGrp="1"/>
          </p:cNvSpPr>
          <p:nvPr>
            <p:ph type="body" idx="1"/>
          </p:nvPr>
        </p:nvSpPr>
        <p:spPr>
          <a:noFill/>
        </p:spPr>
        <p:txBody>
          <a:bodyPr/>
          <a:lstStyle/>
          <a:p>
            <a:endParaRPr lang="en-US" altLang="en-US" smtClean="0"/>
          </a:p>
        </p:txBody>
      </p:sp>
      <p:sp>
        <p:nvSpPr>
          <p:cNvPr id="235524" name="Slide Number Placeholder 3"/>
          <p:cNvSpPr>
            <a:spLocks noGrp="1"/>
          </p:cNvSpPr>
          <p:nvPr>
            <p:ph type="sldNum" sz="quarter" idx="5"/>
          </p:nvPr>
        </p:nvSpPr>
        <p:spPr>
          <a:noFill/>
        </p:spPr>
        <p:txBody>
          <a:bodyPr/>
          <a:lstStyle>
            <a:lvl1pPr defTabSz="914437" eaLnBrk="0" hangingPunct="0">
              <a:defRPr sz="4300">
                <a:solidFill>
                  <a:schemeClr val="tx1"/>
                </a:solidFill>
                <a:latin typeface="Times New Roman" pitchFamily="18" charset="0"/>
              </a:defRPr>
            </a:lvl1pPr>
            <a:lvl2pPr marL="729057" indent="-280406" defTabSz="914437" eaLnBrk="0" hangingPunct="0">
              <a:defRPr sz="4300">
                <a:solidFill>
                  <a:schemeClr val="tx1"/>
                </a:solidFill>
                <a:latin typeface="Times New Roman" pitchFamily="18" charset="0"/>
              </a:defRPr>
            </a:lvl2pPr>
            <a:lvl3pPr marL="1121626" indent="-224325" defTabSz="914437" eaLnBrk="0" hangingPunct="0">
              <a:defRPr sz="4300">
                <a:solidFill>
                  <a:schemeClr val="tx1"/>
                </a:solidFill>
                <a:latin typeface="Times New Roman" pitchFamily="18" charset="0"/>
              </a:defRPr>
            </a:lvl3pPr>
            <a:lvl4pPr marL="1570276" indent="-224325" defTabSz="914437" eaLnBrk="0" hangingPunct="0">
              <a:defRPr sz="4300">
                <a:solidFill>
                  <a:schemeClr val="tx1"/>
                </a:solidFill>
                <a:latin typeface="Times New Roman" pitchFamily="18" charset="0"/>
              </a:defRPr>
            </a:lvl4pPr>
            <a:lvl5pPr marL="2018927" indent="-224325" defTabSz="914437" eaLnBrk="0" hangingPunct="0">
              <a:defRPr sz="4300">
                <a:solidFill>
                  <a:schemeClr val="tx1"/>
                </a:solidFill>
                <a:latin typeface="Times New Roman" pitchFamily="18" charset="0"/>
              </a:defRPr>
            </a:lvl5pPr>
            <a:lvl6pPr marL="2467577" indent="-224325" defTabSz="914437" eaLnBrk="0" fontAlgn="base" hangingPunct="0">
              <a:spcBef>
                <a:spcPct val="0"/>
              </a:spcBef>
              <a:spcAft>
                <a:spcPct val="0"/>
              </a:spcAft>
              <a:defRPr sz="4300">
                <a:solidFill>
                  <a:schemeClr val="tx1"/>
                </a:solidFill>
                <a:latin typeface="Times New Roman" pitchFamily="18" charset="0"/>
              </a:defRPr>
            </a:lvl6pPr>
            <a:lvl7pPr marL="2916227" indent="-224325" defTabSz="914437" eaLnBrk="0" fontAlgn="base" hangingPunct="0">
              <a:spcBef>
                <a:spcPct val="0"/>
              </a:spcBef>
              <a:spcAft>
                <a:spcPct val="0"/>
              </a:spcAft>
              <a:defRPr sz="4300">
                <a:solidFill>
                  <a:schemeClr val="tx1"/>
                </a:solidFill>
                <a:latin typeface="Times New Roman" pitchFamily="18" charset="0"/>
              </a:defRPr>
            </a:lvl7pPr>
            <a:lvl8pPr marL="3364878" indent="-224325" defTabSz="914437" eaLnBrk="0" fontAlgn="base" hangingPunct="0">
              <a:spcBef>
                <a:spcPct val="0"/>
              </a:spcBef>
              <a:spcAft>
                <a:spcPct val="0"/>
              </a:spcAft>
              <a:defRPr sz="4300">
                <a:solidFill>
                  <a:schemeClr val="tx1"/>
                </a:solidFill>
                <a:latin typeface="Times New Roman" pitchFamily="18" charset="0"/>
              </a:defRPr>
            </a:lvl8pPr>
            <a:lvl9pPr marL="3813528" indent="-224325" defTabSz="914437" eaLnBrk="0" fontAlgn="base" hangingPunct="0">
              <a:spcBef>
                <a:spcPct val="0"/>
              </a:spcBef>
              <a:spcAft>
                <a:spcPct val="0"/>
              </a:spcAft>
              <a:defRPr sz="4300">
                <a:solidFill>
                  <a:schemeClr val="tx1"/>
                </a:solidFill>
                <a:latin typeface="Times New Roman" pitchFamily="18" charset="0"/>
              </a:defRPr>
            </a:lvl9pPr>
          </a:lstStyle>
          <a:p>
            <a:pPr eaLnBrk="1" hangingPunct="1"/>
            <a:fld id="{7F8ED7ED-58C3-478B-B75F-5AED25FEBE50}" type="slidenum">
              <a:rPr lang="en-US" altLang="en-US" sz="1200"/>
              <a:pPr eaLnBrk="1" hangingPunct="1"/>
              <a:t>48</a:t>
            </a:fld>
            <a:endParaRPr lang="en-US" alt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a:ln/>
        </p:spPr>
      </p:sp>
      <p:sp>
        <p:nvSpPr>
          <p:cNvPr id="236547" name="Notes Placeholder 2"/>
          <p:cNvSpPr>
            <a:spLocks noGrp="1"/>
          </p:cNvSpPr>
          <p:nvPr>
            <p:ph type="body" idx="1"/>
          </p:nvPr>
        </p:nvSpPr>
        <p:spPr>
          <a:noFill/>
        </p:spPr>
        <p:txBody>
          <a:bodyPr/>
          <a:lstStyle/>
          <a:p>
            <a:r>
              <a:rPr lang="en-US" altLang="en-US" smtClean="0"/>
              <a:t>c</a:t>
            </a:r>
          </a:p>
        </p:txBody>
      </p:sp>
      <p:sp>
        <p:nvSpPr>
          <p:cNvPr id="236548" name="Slide Number Placeholder 3"/>
          <p:cNvSpPr>
            <a:spLocks noGrp="1"/>
          </p:cNvSpPr>
          <p:nvPr>
            <p:ph type="sldNum" sz="quarter" idx="5"/>
          </p:nvPr>
        </p:nvSpPr>
        <p:spPr>
          <a:noFill/>
        </p:spPr>
        <p:txBody>
          <a:bodyPr/>
          <a:lstStyle>
            <a:lvl1pPr defTabSz="914437" eaLnBrk="0" hangingPunct="0">
              <a:defRPr sz="4300">
                <a:solidFill>
                  <a:schemeClr val="tx1"/>
                </a:solidFill>
                <a:latin typeface="Times New Roman" pitchFamily="18" charset="0"/>
              </a:defRPr>
            </a:lvl1pPr>
            <a:lvl2pPr marL="729057" indent="-280406" defTabSz="914437" eaLnBrk="0" hangingPunct="0">
              <a:defRPr sz="4300">
                <a:solidFill>
                  <a:schemeClr val="tx1"/>
                </a:solidFill>
                <a:latin typeface="Times New Roman" pitchFamily="18" charset="0"/>
              </a:defRPr>
            </a:lvl2pPr>
            <a:lvl3pPr marL="1121626" indent="-224325" defTabSz="914437" eaLnBrk="0" hangingPunct="0">
              <a:defRPr sz="4300">
                <a:solidFill>
                  <a:schemeClr val="tx1"/>
                </a:solidFill>
                <a:latin typeface="Times New Roman" pitchFamily="18" charset="0"/>
              </a:defRPr>
            </a:lvl3pPr>
            <a:lvl4pPr marL="1570276" indent="-224325" defTabSz="914437" eaLnBrk="0" hangingPunct="0">
              <a:defRPr sz="4300">
                <a:solidFill>
                  <a:schemeClr val="tx1"/>
                </a:solidFill>
                <a:latin typeface="Times New Roman" pitchFamily="18" charset="0"/>
              </a:defRPr>
            </a:lvl4pPr>
            <a:lvl5pPr marL="2018927" indent="-224325" defTabSz="914437" eaLnBrk="0" hangingPunct="0">
              <a:defRPr sz="4300">
                <a:solidFill>
                  <a:schemeClr val="tx1"/>
                </a:solidFill>
                <a:latin typeface="Times New Roman" pitchFamily="18" charset="0"/>
              </a:defRPr>
            </a:lvl5pPr>
            <a:lvl6pPr marL="2467577" indent="-224325" defTabSz="914437" eaLnBrk="0" fontAlgn="base" hangingPunct="0">
              <a:spcBef>
                <a:spcPct val="0"/>
              </a:spcBef>
              <a:spcAft>
                <a:spcPct val="0"/>
              </a:spcAft>
              <a:defRPr sz="4300">
                <a:solidFill>
                  <a:schemeClr val="tx1"/>
                </a:solidFill>
                <a:latin typeface="Times New Roman" pitchFamily="18" charset="0"/>
              </a:defRPr>
            </a:lvl6pPr>
            <a:lvl7pPr marL="2916227" indent="-224325" defTabSz="914437" eaLnBrk="0" fontAlgn="base" hangingPunct="0">
              <a:spcBef>
                <a:spcPct val="0"/>
              </a:spcBef>
              <a:spcAft>
                <a:spcPct val="0"/>
              </a:spcAft>
              <a:defRPr sz="4300">
                <a:solidFill>
                  <a:schemeClr val="tx1"/>
                </a:solidFill>
                <a:latin typeface="Times New Roman" pitchFamily="18" charset="0"/>
              </a:defRPr>
            </a:lvl7pPr>
            <a:lvl8pPr marL="3364878" indent="-224325" defTabSz="914437" eaLnBrk="0" fontAlgn="base" hangingPunct="0">
              <a:spcBef>
                <a:spcPct val="0"/>
              </a:spcBef>
              <a:spcAft>
                <a:spcPct val="0"/>
              </a:spcAft>
              <a:defRPr sz="4300">
                <a:solidFill>
                  <a:schemeClr val="tx1"/>
                </a:solidFill>
                <a:latin typeface="Times New Roman" pitchFamily="18" charset="0"/>
              </a:defRPr>
            </a:lvl8pPr>
            <a:lvl9pPr marL="3813528" indent="-224325" defTabSz="914437" eaLnBrk="0" fontAlgn="base" hangingPunct="0">
              <a:spcBef>
                <a:spcPct val="0"/>
              </a:spcBef>
              <a:spcAft>
                <a:spcPct val="0"/>
              </a:spcAft>
              <a:defRPr sz="4300">
                <a:solidFill>
                  <a:schemeClr val="tx1"/>
                </a:solidFill>
                <a:latin typeface="Times New Roman" pitchFamily="18" charset="0"/>
              </a:defRPr>
            </a:lvl9pPr>
          </a:lstStyle>
          <a:p>
            <a:pPr eaLnBrk="1" hangingPunct="1"/>
            <a:fld id="{3740D9AB-77AD-4820-9444-89DE8A5E2860}" type="slidenum">
              <a:rPr lang="en-US" altLang="en-US" sz="1200"/>
              <a:pPr eaLnBrk="1" hangingPunct="1"/>
              <a:t>49</a:t>
            </a:fld>
            <a:endParaRPr lang="en-US" alt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a:noFill/>
        </p:spPr>
        <p:txBody>
          <a:bodyPr/>
          <a:lstStyle>
            <a:lvl1pPr defTabSz="914437" eaLnBrk="0" hangingPunct="0">
              <a:defRPr sz="4300">
                <a:solidFill>
                  <a:schemeClr val="tx1"/>
                </a:solidFill>
                <a:latin typeface="Times New Roman" pitchFamily="18" charset="0"/>
              </a:defRPr>
            </a:lvl1pPr>
            <a:lvl2pPr marL="729057" indent="-280406" defTabSz="914437" eaLnBrk="0" hangingPunct="0">
              <a:defRPr sz="4300">
                <a:solidFill>
                  <a:schemeClr val="tx1"/>
                </a:solidFill>
                <a:latin typeface="Times New Roman" pitchFamily="18" charset="0"/>
              </a:defRPr>
            </a:lvl2pPr>
            <a:lvl3pPr marL="1121626" indent="-224325" defTabSz="914437" eaLnBrk="0" hangingPunct="0">
              <a:defRPr sz="4300">
                <a:solidFill>
                  <a:schemeClr val="tx1"/>
                </a:solidFill>
                <a:latin typeface="Times New Roman" pitchFamily="18" charset="0"/>
              </a:defRPr>
            </a:lvl3pPr>
            <a:lvl4pPr marL="1570276" indent="-224325" defTabSz="914437" eaLnBrk="0" hangingPunct="0">
              <a:defRPr sz="4300">
                <a:solidFill>
                  <a:schemeClr val="tx1"/>
                </a:solidFill>
                <a:latin typeface="Times New Roman" pitchFamily="18" charset="0"/>
              </a:defRPr>
            </a:lvl4pPr>
            <a:lvl5pPr marL="2018927" indent="-224325" defTabSz="914437" eaLnBrk="0" hangingPunct="0">
              <a:defRPr sz="4300">
                <a:solidFill>
                  <a:schemeClr val="tx1"/>
                </a:solidFill>
                <a:latin typeface="Times New Roman" pitchFamily="18" charset="0"/>
              </a:defRPr>
            </a:lvl5pPr>
            <a:lvl6pPr marL="2467577" indent="-224325" defTabSz="914437" eaLnBrk="0" fontAlgn="base" hangingPunct="0">
              <a:spcBef>
                <a:spcPct val="0"/>
              </a:spcBef>
              <a:spcAft>
                <a:spcPct val="0"/>
              </a:spcAft>
              <a:defRPr sz="4300">
                <a:solidFill>
                  <a:schemeClr val="tx1"/>
                </a:solidFill>
                <a:latin typeface="Times New Roman" pitchFamily="18" charset="0"/>
              </a:defRPr>
            </a:lvl6pPr>
            <a:lvl7pPr marL="2916227" indent="-224325" defTabSz="914437" eaLnBrk="0" fontAlgn="base" hangingPunct="0">
              <a:spcBef>
                <a:spcPct val="0"/>
              </a:spcBef>
              <a:spcAft>
                <a:spcPct val="0"/>
              </a:spcAft>
              <a:defRPr sz="4300">
                <a:solidFill>
                  <a:schemeClr val="tx1"/>
                </a:solidFill>
                <a:latin typeface="Times New Roman" pitchFamily="18" charset="0"/>
              </a:defRPr>
            </a:lvl7pPr>
            <a:lvl8pPr marL="3364878" indent="-224325" defTabSz="914437" eaLnBrk="0" fontAlgn="base" hangingPunct="0">
              <a:spcBef>
                <a:spcPct val="0"/>
              </a:spcBef>
              <a:spcAft>
                <a:spcPct val="0"/>
              </a:spcAft>
              <a:defRPr sz="4300">
                <a:solidFill>
                  <a:schemeClr val="tx1"/>
                </a:solidFill>
                <a:latin typeface="Times New Roman" pitchFamily="18" charset="0"/>
              </a:defRPr>
            </a:lvl8pPr>
            <a:lvl9pPr marL="3813528" indent="-224325" defTabSz="914437" eaLnBrk="0" fontAlgn="base" hangingPunct="0">
              <a:spcBef>
                <a:spcPct val="0"/>
              </a:spcBef>
              <a:spcAft>
                <a:spcPct val="0"/>
              </a:spcAft>
              <a:defRPr sz="4300">
                <a:solidFill>
                  <a:schemeClr val="tx1"/>
                </a:solidFill>
                <a:latin typeface="Times New Roman" pitchFamily="18" charset="0"/>
              </a:defRPr>
            </a:lvl9pPr>
          </a:lstStyle>
          <a:p>
            <a:pPr eaLnBrk="1" hangingPunct="1"/>
            <a:fld id="{F7D6E13E-FFA7-48EA-8003-6C5DE5C14370}" type="slidenum">
              <a:rPr lang="en-US" altLang="en-US" sz="1200"/>
              <a:pPr eaLnBrk="1" hangingPunct="1"/>
              <a:t>50</a:t>
            </a:fld>
            <a:endParaRPr lang="en-US" altLang="en-US" sz="12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p:spPr>
        <p:txBody>
          <a:bodyPr/>
          <a:lstStyle/>
          <a:p>
            <a:pPr eaLnBrk="1" hangingPunct="1"/>
            <a:r>
              <a:rPr lang="en-US" altLang="en-US" smtClean="0"/>
              <a:t>Empirical formula is relative numbers of each element in the compound</a:t>
            </a:r>
          </a:p>
          <a:p>
            <a:pPr eaLnBrk="1" hangingPunct="1"/>
            <a:endParaRPr lang="en-US" altLang="en-US" smtClean="0"/>
          </a:p>
          <a:p>
            <a:pPr eaLnBrk="1" hangingPunct="1"/>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p:spPr>
        <p:txBody>
          <a:bodyPr/>
          <a:lstStyle>
            <a:lvl1pPr defTabSz="914437" eaLnBrk="0" hangingPunct="0">
              <a:defRPr sz="4300">
                <a:solidFill>
                  <a:schemeClr val="tx1"/>
                </a:solidFill>
                <a:latin typeface="Times New Roman" pitchFamily="18" charset="0"/>
              </a:defRPr>
            </a:lvl1pPr>
            <a:lvl2pPr marL="729057" indent="-280406" defTabSz="914437" eaLnBrk="0" hangingPunct="0">
              <a:defRPr sz="4300">
                <a:solidFill>
                  <a:schemeClr val="tx1"/>
                </a:solidFill>
                <a:latin typeface="Times New Roman" pitchFamily="18" charset="0"/>
              </a:defRPr>
            </a:lvl2pPr>
            <a:lvl3pPr marL="1121626" indent="-224325" defTabSz="914437" eaLnBrk="0" hangingPunct="0">
              <a:defRPr sz="4300">
                <a:solidFill>
                  <a:schemeClr val="tx1"/>
                </a:solidFill>
                <a:latin typeface="Times New Roman" pitchFamily="18" charset="0"/>
              </a:defRPr>
            </a:lvl3pPr>
            <a:lvl4pPr marL="1570276" indent="-224325" defTabSz="914437" eaLnBrk="0" hangingPunct="0">
              <a:defRPr sz="4300">
                <a:solidFill>
                  <a:schemeClr val="tx1"/>
                </a:solidFill>
                <a:latin typeface="Times New Roman" pitchFamily="18" charset="0"/>
              </a:defRPr>
            </a:lvl4pPr>
            <a:lvl5pPr marL="2018927" indent="-224325" defTabSz="914437" eaLnBrk="0" hangingPunct="0">
              <a:defRPr sz="4300">
                <a:solidFill>
                  <a:schemeClr val="tx1"/>
                </a:solidFill>
                <a:latin typeface="Times New Roman" pitchFamily="18" charset="0"/>
              </a:defRPr>
            </a:lvl5pPr>
            <a:lvl6pPr marL="2467577" indent="-224325" defTabSz="914437" eaLnBrk="0" fontAlgn="base" hangingPunct="0">
              <a:spcBef>
                <a:spcPct val="0"/>
              </a:spcBef>
              <a:spcAft>
                <a:spcPct val="0"/>
              </a:spcAft>
              <a:defRPr sz="4300">
                <a:solidFill>
                  <a:schemeClr val="tx1"/>
                </a:solidFill>
                <a:latin typeface="Times New Roman" pitchFamily="18" charset="0"/>
              </a:defRPr>
            </a:lvl6pPr>
            <a:lvl7pPr marL="2916227" indent="-224325" defTabSz="914437" eaLnBrk="0" fontAlgn="base" hangingPunct="0">
              <a:spcBef>
                <a:spcPct val="0"/>
              </a:spcBef>
              <a:spcAft>
                <a:spcPct val="0"/>
              </a:spcAft>
              <a:defRPr sz="4300">
                <a:solidFill>
                  <a:schemeClr val="tx1"/>
                </a:solidFill>
                <a:latin typeface="Times New Roman" pitchFamily="18" charset="0"/>
              </a:defRPr>
            </a:lvl7pPr>
            <a:lvl8pPr marL="3364878" indent="-224325" defTabSz="914437" eaLnBrk="0" fontAlgn="base" hangingPunct="0">
              <a:spcBef>
                <a:spcPct val="0"/>
              </a:spcBef>
              <a:spcAft>
                <a:spcPct val="0"/>
              </a:spcAft>
              <a:defRPr sz="4300">
                <a:solidFill>
                  <a:schemeClr val="tx1"/>
                </a:solidFill>
                <a:latin typeface="Times New Roman" pitchFamily="18" charset="0"/>
              </a:defRPr>
            </a:lvl8pPr>
            <a:lvl9pPr marL="3813528" indent="-224325" defTabSz="914437" eaLnBrk="0" fontAlgn="base" hangingPunct="0">
              <a:spcBef>
                <a:spcPct val="0"/>
              </a:spcBef>
              <a:spcAft>
                <a:spcPct val="0"/>
              </a:spcAft>
              <a:defRPr sz="4300">
                <a:solidFill>
                  <a:schemeClr val="tx1"/>
                </a:solidFill>
                <a:latin typeface="Times New Roman" pitchFamily="18" charset="0"/>
              </a:defRPr>
            </a:lvl9pPr>
          </a:lstStyle>
          <a:p>
            <a:pPr eaLnBrk="1" hangingPunct="1"/>
            <a:fld id="{6024B2AB-0232-4BAB-BE18-035CBEA7F774}" type="slidenum">
              <a:rPr lang="en-US" altLang="en-US" sz="1200"/>
              <a:pPr eaLnBrk="1" hangingPunct="1"/>
              <a:t>51</a:t>
            </a:fld>
            <a:endParaRPr lang="en-US" altLang="en-US" sz="120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p:spPr>
        <p:txBody>
          <a:bodyPr/>
          <a:lstStyle/>
          <a:p>
            <a:pPr eaLnBrk="1" hangingPunct="1"/>
            <a:r>
              <a:rPr lang="en-US" altLang="en-US" smtClean="0"/>
              <a:t>Divide each number of moles by the smallest number of moles.</a:t>
            </a:r>
          </a:p>
          <a:p>
            <a:pPr eaLnBrk="1" hangingPunct="1"/>
            <a:r>
              <a:rPr lang="en-US" altLang="en-US" smtClean="0"/>
              <a:t>Carbon to oxygen ration is 4</a:t>
            </a:r>
          </a:p>
          <a:p>
            <a:pPr eaLnBrk="1" hangingPunct="1"/>
            <a:r>
              <a:rPr lang="en-US" altLang="en-US" smtClean="0"/>
              <a:t>Hydrogen to oxygen ration is also 4</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p:cNvSpPr>
            <a:spLocks noGrp="1" noRot="1" noChangeAspect="1" noTextEdit="1"/>
          </p:cNvSpPr>
          <p:nvPr>
            <p:ph type="sldImg"/>
          </p:nvPr>
        </p:nvSpPr>
        <p:spPr>
          <a:ln/>
        </p:spPr>
      </p:sp>
      <p:sp>
        <p:nvSpPr>
          <p:cNvPr id="239619" name="Notes Placeholder 2"/>
          <p:cNvSpPr>
            <a:spLocks noGrp="1"/>
          </p:cNvSpPr>
          <p:nvPr>
            <p:ph type="body" idx="1"/>
          </p:nvPr>
        </p:nvSpPr>
        <p:spPr>
          <a:noFill/>
        </p:spPr>
        <p:txBody>
          <a:bodyPr/>
          <a:lstStyle/>
          <a:p>
            <a:r>
              <a:rPr lang="en-US" altLang="en-US" smtClean="0"/>
              <a:t>c</a:t>
            </a:r>
          </a:p>
        </p:txBody>
      </p:sp>
      <p:sp>
        <p:nvSpPr>
          <p:cNvPr id="239620" name="Slide Number Placeholder 3"/>
          <p:cNvSpPr>
            <a:spLocks noGrp="1"/>
          </p:cNvSpPr>
          <p:nvPr>
            <p:ph type="sldNum" sz="quarter" idx="5"/>
          </p:nvPr>
        </p:nvSpPr>
        <p:spPr>
          <a:noFill/>
        </p:spPr>
        <p:txBody>
          <a:bodyPr/>
          <a:lstStyle>
            <a:lvl1pPr defTabSz="914437" eaLnBrk="0" hangingPunct="0">
              <a:defRPr sz="4300">
                <a:solidFill>
                  <a:schemeClr val="tx1"/>
                </a:solidFill>
                <a:latin typeface="Times New Roman" pitchFamily="18" charset="0"/>
              </a:defRPr>
            </a:lvl1pPr>
            <a:lvl2pPr marL="729057" indent="-280406" defTabSz="914437" eaLnBrk="0" hangingPunct="0">
              <a:defRPr sz="4300">
                <a:solidFill>
                  <a:schemeClr val="tx1"/>
                </a:solidFill>
                <a:latin typeface="Times New Roman" pitchFamily="18" charset="0"/>
              </a:defRPr>
            </a:lvl2pPr>
            <a:lvl3pPr marL="1121626" indent="-224325" defTabSz="914437" eaLnBrk="0" hangingPunct="0">
              <a:defRPr sz="4300">
                <a:solidFill>
                  <a:schemeClr val="tx1"/>
                </a:solidFill>
                <a:latin typeface="Times New Roman" pitchFamily="18" charset="0"/>
              </a:defRPr>
            </a:lvl3pPr>
            <a:lvl4pPr marL="1570276" indent="-224325" defTabSz="914437" eaLnBrk="0" hangingPunct="0">
              <a:defRPr sz="4300">
                <a:solidFill>
                  <a:schemeClr val="tx1"/>
                </a:solidFill>
                <a:latin typeface="Times New Roman" pitchFamily="18" charset="0"/>
              </a:defRPr>
            </a:lvl4pPr>
            <a:lvl5pPr marL="2018927" indent="-224325" defTabSz="914437" eaLnBrk="0" hangingPunct="0">
              <a:defRPr sz="4300">
                <a:solidFill>
                  <a:schemeClr val="tx1"/>
                </a:solidFill>
                <a:latin typeface="Times New Roman" pitchFamily="18" charset="0"/>
              </a:defRPr>
            </a:lvl5pPr>
            <a:lvl6pPr marL="2467577" indent="-224325" defTabSz="914437" eaLnBrk="0" fontAlgn="base" hangingPunct="0">
              <a:spcBef>
                <a:spcPct val="0"/>
              </a:spcBef>
              <a:spcAft>
                <a:spcPct val="0"/>
              </a:spcAft>
              <a:defRPr sz="4300">
                <a:solidFill>
                  <a:schemeClr val="tx1"/>
                </a:solidFill>
                <a:latin typeface="Times New Roman" pitchFamily="18" charset="0"/>
              </a:defRPr>
            </a:lvl6pPr>
            <a:lvl7pPr marL="2916227" indent="-224325" defTabSz="914437" eaLnBrk="0" fontAlgn="base" hangingPunct="0">
              <a:spcBef>
                <a:spcPct val="0"/>
              </a:spcBef>
              <a:spcAft>
                <a:spcPct val="0"/>
              </a:spcAft>
              <a:defRPr sz="4300">
                <a:solidFill>
                  <a:schemeClr val="tx1"/>
                </a:solidFill>
                <a:latin typeface="Times New Roman" pitchFamily="18" charset="0"/>
              </a:defRPr>
            </a:lvl7pPr>
            <a:lvl8pPr marL="3364878" indent="-224325" defTabSz="914437" eaLnBrk="0" fontAlgn="base" hangingPunct="0">
              <a:spcBef>
                <a:spcPct val="0"/>
              </a:spcBef>
              <a:spcAft>
                <a:spcPct val="0"/>
              </a:spcAft>
              <a:defRPr sz="4300">
                <a:solidFill>
                  <a:schemeClr val="tx1"/>
                </a:solidFill>
                <a:latin typeface="Times New Roman" pitchFamily="18" charset="0"/>
              </a:defRPr>
            </a:lvl8pPr>
            <a:lvl9pPr marL="3813528" indent="-224325" defTabSz="914437" eaLnBrk="0" fontAlgn="base" hangingPunct="0">
              <a:spcBef>
                <a:spcPct val="0"/>
              </a:spcBef>
              <a:spcAft>
                <a:spcPct val="0"/>
              </a:spcAft>
              <a:defRPr sz="4300">
                <a:solidFill>
                  <a:schemeClr val="tx1"/>
                </a:solidFill>
                <a:latin typeface="Times New Roman" pitchFamily="18" charset="0"/>
              </a:defRPr>
            </a:lvl9pPr>
          </a:lstStyle>
          <a:p>
            <a:pPr eaLnBrk="1" hangingPunct="1"/>
            <a:fld id="{0E14DB04-2838-4BC1-BF61-812D550B2A06}" type="slidenum">
              <a:rPr lang="en-US" altLang="en-US" sz="1200"/>
              <a:pPr eaLnBrk="1" hangingPunct="1"/>
              <a:t>52</a:t>
            </a:fld>
            <a:endParaRPr lang="en-US" alt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Slide Image Placeholder 1"/>
          <p:cNvSpPr>
            <a:spLocks noGrp="1" noRot="1" noChangeAspect="1" noTextEdit="1"/>
          </p:cNvSpPr>
          <p:nvPr>
            <p:ph type="sldImg"/>
          </p:nvPr>
        </p:nvSpPr>
        <p:spPr>
          <a:ln/>
        </p:spPr>
      </p:sp>
      <p:sp>
        <p:nvSpPr>
          <p:cNvPr id="240643" name="Notes Placeholder 2"/>
          <p:cNvSpPr>
            <a:spLocks noGrp="1"/>
          </p:cNvSpPr>
          <p:nvPr>
            <p:ph type="body" idx="1"/>
          </p:nvPr>
        </p:nvSpPr>
        <p:spPr>
          <a:noFill/>
        </p:spPr>
        <p:txBody>
          <a:bodyPr/>
          <a:lstStyle/>
          <a:p>
            <a:endParaRPr lang="en-US" altLang="en-US" smtClean="0"/>
          </a:p>
        </p:txBody>
      </p:sp>
      <p:sp>
        <p:nvSpPr>
          <p:cNvPr id="240644" name="Slide Number Placeholder 3"/>
          <p:cNvSpPr>
            <a:spLocks noGrp="1"/>
          </p:cNvSpPr>
          <p:nvPr>
            <p:ph type="sldNum" sz="quarter" idx="5"/>
          </p:nvPr>
        </p:nvSpPr>
        <p:spPr>
          <a:noFill/>
        </p:spPr>
        <p:txBody>
          <a:bodyPr/>
          <a:lstStyle>
            <a:lvl1pPr defTabSz="914437" eaLnBrk="0" hangingPunct="0">
              <a:defRPr sz="4300">
                <a:solidFill>
                  <a:schemeClr val="tx1"/>
                </a:solidFill>
                <a:latin typeface="Times New Roman" pitchFamily="18" charset="0"/>
              </a:defRPr>
            </a:lvl1pPr>
            <a:lvl2pPr marL="729057" indent="-280406" defTabSz="914437" eaLnBrk="0" hangingPunct="0">
              <a:defRPr sz="4300">
                <a:solidFill>
                  <a:schemeClr val="tx1"/>
                </a:solidFill>
                <a:latin typeface="Times New Roman" pitchFamily="18" charset="0"/>
              </a:defRPr>
            </a:lvl2pPr>
            <a:lvl3pPr marL="1121626" indent="-224325" defTabSz="914437" eaLnBrk="0" hangingPunct="0">
              <a:defRPr sz="4300">
                <a:solidFill>
                  <a:schemeClr val="tx1"/>
                </a:solidFill>
                <a:latin typeface="Times New Roman" pitchFamily="18" charset="0"/>
              </a:defRPr>
            </a:lvl3pPr>
            <a:lvl4pPr marL="1570276" indent="-224325" defTabSz="914437" eaLnBrk="0" hangingPunct="0">
              <a:defRPr sz="4300">
                <a:solidFill>
                  <a:schemeClr val="tx1"/>
                </a:solidFill>
                <a:latin typeface="Times New Roman" pitchFamily="18" charset="0"/>
              </a:defRPr>
            </a:lvl4pPr>
            <a:lvl5pPr marL="2018927" indent="-224325" defTabSz="914437" eaLnBrk="0" hangingPunct="0">
              <a:defRPr sz="4300">
                <a:solidFill>
                  <a:schemeClr val="tx1"/>
                </a:solidFill>
                <a:latin typeface="Times New Roman" pitchFamily="18" charset="0"/>
              </a:defRPr>
            </a:lvl5pPr>
            <a:lvl6pPr marL="2467577" indent="-224325" defTabSz="914437" eaLnBrk="0" fontAlgn="base" hangingPunct="0">
              <a:spcBef>
                <a:spcPct val="0"/>
              </a:spcBef>
              <a:spcAft>
                <a:spcPct val="0"/>
              </a:spcAft>
              <a:defRPr sz="4300">
                <a:solidFill>
                  <a:schemeClr val="tx1"/>
                </a:solidFill>
                <a:latin typeface="Times New Roman" pitchFamily="18" charset="0"/>
              </a:defRPr>
            </a:lvl6pPr>
            <a:lvl7pPr marL="2916227" indent="-224325" defTabSz="914437" eaLnBrk="0" fontAlgn="base" hangingPunct="0">
              <a:spcBef>
                <a:spcPct val="0"/>
              </a:spcBef>
              <a:spcAft>
                <a:spcPct val="0"/>
              </a:spcAft>
              <a:defRPr sz="4300">
                <a:solidFill>
                  <a:schemeClr val="tx1"/>
                </a:solidFill>
                <a:latin typeface="Times New Roman" pitchFamily="18" charset="0"/>
              </a:defRPr>
            </a:lvl7pPr>
            <a:lvl8pPr marL="3364878" indent="-224325" defTabSz="914437" eaLnBrk="0" fontAlgn="base" hangingPunct="0">
              <a:spcBef>
                <a:spcPct val="0"/>
              </a:spcBef>
              <a:spcAft>
                <a:spcPct val="0"/>
              </a:spcAft>
              <a:defRPr sz="4300">
                <a:solidFill>
                  <a:schemeClr val="tx1"/>
                </a:solidFill>
                <a:latin typeface="Times New Roman" pitchFamily="18" charset="0"/>
              </a:defRPr>
            </a:lvl8pPr>
            <a:lvl9pPr marL="3813528" indent="-224325" defTabSz="914437" eaLnBrk="0" fontAlgn="base" hangingPunct="0">
              <a:spcBef>
                <a:spcPct val="0"/>
              </a:spcBef>
              <a:spcAft>
                <a:spcPct val="0"/>
              </a:spcAft>
              <a:defRPr sz="4300">
                <a:solidFill>
                  <a:schemeClr val="tx1"/>
                </a:solidFill>
                <a:latin typeface="Times New Roman" pitchFamily="18" charset="0"/>
              </a:defRPr>
            </a:lvl9pPr>
          </a:lstStyle>
          <a:p>
            <a:pPr eaLnBrk="1" hangingPunct="1"/>
            <a:fld id="{9F3E821D-6251-41E8-B917-35E57D9AA94D}" type="slidenum">
              <a:rPr lang="en-US" altLang="en-US" sz="1200"/>
              <a:pPr eaLnBrk="1" hangingPunct="1"/>
              <a:t>53</a:t>
            </a:fld>
            <a:endParaRPr lang="en-US" alt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lide Image Placeholder 1"/>
          <p:cNvSpPr>
            <a:spLocks noGrp="1" noRot="1" noChangeAspect="1" noTextEdit="1"/>
          </p:cNvSpPr>
          <p:nvPr>
            <p:ph type="sldImg"/>
          </p:nvPr>
        </p:nvSpPr>
        <p:spPr>
          <a:ln/>
        </p:spPr>
      </p:sp>
      <p:sp>
        <p:nvSpPr>
          <p:cNvPr id="241667" name="Notes Placeholder 2"/>
          <p:cNvSpPr>
            <a:spLocks noGrp="1"/>
          </p:cNvSpPr>
          <p:nvPr>
            <p:ph type="body" idx="1"/>
          </p:nvPr>
        </p:nvSpPr>
        <p:spPr>
          <a:noFill/>
        </p:spPr>
        <p:txBody>
          <a:bodyPr/>
          <a:lstStyle/>
          <a:p>
            <a:endParaRPr lang="en-US" altLang="en-US" smtClean="0"/>
          </a:p>
        </p:txBody>
      </p:sp>
      <p:sp>
        <p:nvSpPr>
          <p:cNvPr id="241668" name="Slide Number Placeholder 3"/>
          <p:cNvSpPr>
            <a:spLocks noGrp="1"/>
          </p:cNvSpPr>
          <p:nvPr>
            <p:ph type="sldNum" sz="quarter" idx="5"/>
          </p:nvPr>
        </p:nvSpPr>
        <p:spPr>
          <a:noFill/>
        </p:spPr>
        <p:txBody>
          <a:bodyPr/>
          <a:lstStyle>
            <a:lvl1pPr defTabSz="914437" eaLnBrk="0" hangingPunct="0">
              <a:defRPr sz="4300">
                <a:solidFill>
                  <a:schemeClr val="tx1"/>
                </a:solidFill>
                <a:latin typeface="Times New Roman" pitchFamily="18" charset="0"/>
              </a:defRPr>
            </a:lvl1pPr>
            <a:lvl2pPr marL="729057" indent="-280406" defTabSz="914437" eaLnBrk="0" hangingPunct="0">
              <a:defRPr sz="4300">
                <a:solidFill>
                  <a:schemeClr val="tx1"/>
                </a:solidFill>
                <a:latin typeface="Times New Roman" pitchFamily="18" charset="0"/>
              </a:defRPr>
            </a:lvl2pPr>
            <a:lvl3pPr marL="1121626" indent="-224325" defTabSz="914437" eaLnBrk="0" hangingPunct="0">
              <a:defRPr sz="4300">
                <a:solidFill>
                  <a:schemeClr val="tx1"/>
                </a:solidFill>
                <a:latin typeface="Times New Roman" pitchFamily="18" charset="0"/>
              </a:defRPr>
            </a:lvl3pPr>
            <a:lvl4pPr marL="1570276" indent="-224325" defTabSz="914437" eaLnBrk="0" hangingPunct="0">
              <a:defRPr sz="4300">
                <a:solidFill>
                  <a:schemeClr val="tx1"/>
                </a:solidFill>
                <a:latin typeface="Times New Roman" pitchFamily="18" charset="0"/>
              </a:defRPr>
            </a:lvl4pPr>
            <a:lvl5pPr marL="2018927" indent="-224325" defTabSz="914437" eaLnBrk="0" hangingPunct="0">
              <a:defRPr sz="4300">
                <a:solidFill>
                  <a:schemeClr val="tx1"/>
                </a:solidFill>
                <a:latin typeface="Times New Roman" pitchFamily="18" charset="0"/>
              </a:defRPr>
            </a:lvl5pPr>
            <a:lvl6pPr marL="2467577" indent="-224325" defTabSz="914437" eaLnBrk="0" fontAlgn="base" hangingPunct="0">
              <a:spcBef>
                <a:spcPct val="0"/>
              </a:spcBef>
              <a:spcAft>
                <a:spcPct val="0"/>
              </a:spcAft>
              <a:defRPr sz="4300">
                <a:solidFill>
                  <a:schemeClr val="tx1"/>
                </a:solidFill>
                <a:latin typeface="Times New Roman" pitchFamily="18" charset="0"/>
              </a:defRPr>
            </a:lvl6pPr>
            <a:lvl7pPr marL="2916227" indent="-224325" defTabSz="914437" eaLnBrk="0" fontAlgn="base" hangingPunct="0">
              <a:spcBef>
                <a:spcPct val="0"/>
              </a:spcBef>
              <a:spcAft>
                <a:spcPct val="0"/>
              </a:spcAft>
              <a:defRPr sz="4300">
                <a:solidFill>
                  <a:schemeClr val="tx1"/>
                </a:solidFill>
                <a:latin typeface="Times New Roman" pitchFamily="18" charset="0"/>
              </a:defRPr>
            </a:lvl7pPr>
            <a:lvl8pPr marL="3364878" indent="-224325" defTabSz="914437" eaLnBrk="0" fontAlgn="base" hangingPunct="0">
              <a:spcBef>
                <a:spcPct val="0"/>
              </a:spcBef>
              <a:spcAft>
                <a:spcPct val="0"/>
              </a:spcAft>
              <a:defRPr sz="4300">
                <a:solidFill>
                  <a:schemeClr val="tx1"/>
                </a:solidFill>
                <a:latin typeface="Times New Roman" pitchFamily="18" charset="0"/>
              </a:defRPr>
            </a:lvl8pPr>
            <a:lvl9pPr marL="3813528" indent="-224325" defTabSz="914437" eaLnBrk="0" fontAlgn="base" hangingPunct="0">
              <a:spcBef>
                <a:spcPct val="0"/>
              </a:spcBef>
              <a:spcAft>
                <a:spcPct val="0"/>
              </a:spcAft>
              <a:defRPr sz="4300">
                <a:solidFill>
                  <a:schemeClr val="tx1"/>
                </a:solidFill>
                <a:latin typeface="Times New Roman" pitchFamily="18" charset="0"/>
              </a:defRPr>
            </a:lvl9pPr>
          </a:lstStyle>
          <a:p>
            <a:pPr eaLnBrk="1" hangingPunct="1"/>
            <a:fld id="{FB712EE1-D666-4374-BB38-0AEB6CCB4CD0}" type="slidenum">
              <a:rPr lang="en-US" altLang="en-US" sz="1200"/>
              <a:pPr eaLnBrk="1" hangingPunct="1"/>
              <a:t>54</a:t>
            </a:fld>
            <a:endParaRPr lang="en-US" alt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Slide Image Placeholder 1"/>
          <p:cNvSpPr>
            <a:spLocks noGrp="1" noRot="1" noChangeAspect="1" noTextEdit="1"/>
          </p:cNvSpPr>
          <p:nvPr>
            <p:ph type="sldImg"/>
          </p:nvPr>
        </p:nvSpPr>
        <p:spPr>
          <a:ln/>
        </p:spPr>
      </p:sp>
      <p:sp>
        <p:nvSpPr>
          <p:cNvPr id="242691" name="Notes Placeholder 2"/>
          <p:cNvSpPr>
            <a:spLocks noGrp="1"/>
          </p:cNvSpPr>
          <p:nvPr>
            <p:ph type="body" idx="1"/>
          </p:nvPr>
        </p:nvSpPr>
        <p:spPr>
          <a:noFill/>
        </p:spPr>
        <p:txBody>
          <a:bodyPr/>
          <a:lstStyle/>
          <a:p>
            <a:endParaRPr lang="en-US" altLang="en-US" smtClean="0"/>
          </a:p>
        </p:txBody>
      </p:sp>
      <p:sp>
        <p:nvSpPr>
          <p:cNvPr id="242692" name="Slide Number Placeholder 3"/>
          <p:cNvSpPr>
            <a:spLocks noGrp="1"/>
          </p:cNvSpPr>
          <p:nvPr>
            <p:ph type="sldNum" sz="quarter" idx="5"/>
          </p:nvPr>
        </p:nvSpPr>
        <p:spPr>
          <a:noFill/>
        </p:spPr>
        <p:txBody>
          <a:bodyPr/>
          <a:lstStyle>
            <a:lvl1pPr defTabSz="914437" eaLnBrk="0" hangingPunct="0">
              <a:defRPr sz="4300">
                <a:solidFill>
                  <a:schemeClr val="tx1"/>
                </a:solidFill>
                <a:latin typeface="Times New Roman" pitchFamily="18" charset="0"/>
              </a:defRPr>
            </a:lvl1pPr>
            <a:lvl2pPr marL="729057" indent="-280406" defTabSz="914437" eaLnBrk="0" hangingPunct="0">
              <a:defRPr sz="4300">
                <a:solidFill>
                  <a:schemeClr val="tx1"/>
                </a:solidFill>
                <a:latin typeface="Times New Roman" pitchFamily="18" charset="0"/>
              </a:defRPr>
            </a:lvl2pPr>
            <a:lvl3pPr marL="1121626" indent="-224325" defTabSz="914437" eaLnBrk="0" hangingPunct="0">
              <a:defRPr sz="4300">
                <a:solidFill>
                  <a:schemeClr val="tx1"/>
                </a:solidFill>
                <a:latin typeface="Times New Roman" pitchFamily="18" charset="0"/>
              </a:defRPr>
            </a:lvl3pPr>
            <a:lvl4pPr marL="1570276" indent="-224325" defTabSz="914437" eaLnBrk="0" hangingPunct="0">
              <a:defRPr sz="4300">
                <a:solidFill>
                  <a:schemeClr val="tx1"/>
                </a:solidFill>
                <a:latin typeface="Times New Roman" pitchFamily="18" charset="0"/>
              </a:defRPr>
            </a:lvl4pPr>
            <a:lvl5pPr marL="2018927" indent="-224325" defTabSz="914437" eaLnBrk="0" hangingPunct="0">
              <a:defRPr sz="4300">
                <a:solidFill>
                  <a:schemeClr val="tx1"/>
                </a:solidFill>
                <a:latin typeface="Times New Roman" pitchFamily="18" charset="0"/>
              </a:defRPr>
            </a:lvl5pPr>
            <a:lvl6pPr marL="2467577" indent="-224325" defTabSz="914437" eaLnBrk="0" fontAlgn="base" hangingPunct="0">
              <a:spcBef>
                <a:spcPct val="0"/>
              </a:spcBef>
              <a:spcAft>
                <a:spcPct val="0"/>
              </a:spcAft>
              <a:defRPr sz="4300">
                <a:solidFill>
                  <a:schemeClr val="tx1"/>
                </a:solidFill>
                <a:latin typeface="Times New Roman" pitchFamily="18" charset="0"/>
              </a:defRPr>
            </a:lvl6pPr>
            <a:lvl7pPr marL="2916227" indent="-224325" defTabSz="914437" eaLnBrk="0" fontAlgn="base" hangingPunct="0">
              <a:spcBef>
                <a:spcPct val="0"/>
              </a:spcBef>
              <a:spcAft>
                <a:spcPct val="0"/>
              </a:spcAft>
              <a:defRPr sz="4300">
                <a:solidFill>
                  <a:schemeClr val="tx1"/>
                </a:solidFill>
                <a:latin typeface="Times New Roman" pitchFamily="18" charset="0"/>
              </a:defRPr>
            </a:lvl7pPr>
            <a:lvl8pPr marL="3364878" indent="-224325" defTabSz="914437" eaLnBrk="0" fontAlgn="base" hangingPunct="0">
              <a:spcBef>
                <a:spcPct val="0"/>
              </a:spcBef>
              <a:spcAft>
                <a:spcPct val="0"/>
              </a:spcAft>
              <a:defRPr sz="4300">
                <a:solidFill>
                  <a:schemeClr val="tx1"/>
                </a:solidFill>
                <a:latin typeface="Times New Roman" pitchFamily="18" charset="0"/>
              </a:defRPr>
            </a:lvl8pPr>
            <a:lvl9pPr marL="3813528" indent="-224325" defTabSz="914437" eaLnBrk="0" fontAlgn="base" hangingPunct="0">
              <a:spcBef>
                <a:spcPct val="0"/>
              </a:spcBef>
              <a:spcAft>
                <a:spcPct val="0"/>
              </a:spcAft>
              <a:defRPr sz="4300">
                <a:solidFill>
                  <a:schemeClr val="tx1"/>
                </a:solidFill>
                <a:latin typeface="Times New Roman" pitchFamily="18" charset="0"/>
              </a:defRPr>
            </a:lvl9pPr>
          </a:lstStyle>
          <a:p>
            <a:pPr eaLnBrk="1" hangingPunct="1"/>
            <a:fld id="{238DB54B-BA51-4290-8615-8B41D3E8B296}" type="slidenum">
              <a:rPr lang="en-US" altLang="en-US" sz="1200"/>
              <a:pPr eaLnBrk="1" hangingPunct="1"/>
              <a:t>55</a:t>
            </a:fld>
            <a:endParaRPr lang="en-US" alt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Image Placeholder 1"/>
          <p:cNvSpPr>
            <a:spLocks noGrp="1" noRot="1" noChangeAspect="1" noTextEdit="1"/>
          </p:cNvSpPr>
          <p:nvPr>
            <p:ph type="sldImg"/>
          </p:nvPr>
        </p:nvSpPr>
        <p:spPr>
          <a:ln/>
        </p:spPr>
      </p:sp>
      <p:sp>
        <p:nvSpPr>
          <p:cNvPr id="243715" name="Notes Placeholder 2"/>
          <p:cNvSpPr>
            <a:spLocks noGrp="1"/>
          </p:cNvSpPr>
          <p:nvPr>
            <p:ph type="body" idx="1"/>
          </p:nvPr>
        </p:nvSpPr>
        <p:spPr>
          <a:noFill/>
        </p:spPr>
        <p:txBody>
          <a:bodyPr/>
          <a:lstStyle/>
          <a:p>
            <a:endParaRPr lang="en-US" altLang="en-US" smtClean="0"/>
          </a:p>
        </p:txBody>
      </p:sp>
      <p:sp>
        <p:nvSpPr>
          <p:cNvPr id="243716" name="Slide Number Placeholder 3"/>
          <p:cNvSpPr>
            <a:spLocks noGrp="1"/>
          </p:cNvSpPr>
          <p:nvPr>
            <p:ph type="sldNum" sz="quarter" idx="5"/>
          </p:nvPr>
        </p:nvSpPr>
        <p:spPr>
          <a:noFill/>
        </p:spPr>
        <p:txBody>
          <a:bodyPr/>
          <a:lstStyle>
            <a:lvl1pPr defTabSz="914437" eaLnBrk="0" hangingPunct="0">
              <a:defRPr sz="4300">
                <a:solidFill>
                  <a:schemeClr val="tx1"/>
                </a:solidFill>
                <a:latin typeface="Times New Roman" pitchFamily="18" charset="0"/>
              </a:defRPr>
            </a:lvl1pPr>
            <a:lvl2pPr marL="729057" indent="-280406" defTabSz="914437" eaLnBrk="0" hangingPunct="0">
              <a:defRPr sz="4300">
                <a:solidFill>
                  <a:schemeClr val="tx1"/>
                </a:solidFill>
                <a:latin typeface="Times New Roman" pitchFamily="18" charset="0"/>
              </a:defRPr>
            </a:lvl2pPr>
            <a:lvl3pPr marL="1121626" indent="-224325" defTabSz="914437" eaLnBrk="0" hangingPunct="0">
              <a:defRPr sz="4300">
                <a:solidFill>
                  <a:schemeClr val="tx1"/>
                </a:solidFill>
                <a:latin typeface="Times New Roman" pitchFamily="18" charset="0"/>
              </a:defRPr>
            </a:lvl3pPr>
            <a:lvl4pPr marL="1570276" indent="-224325" defTabSz="914437" eaLnBrk="0" hangingPunct="0">
              <a:defRPr sz="4300">
                <a:solidFill>
                  <a:schemeClr val="tx1"/>
                </a:solidFill>
                <a:latin typeface="Times New Roman" pitchFamily="18" charset="0"/>
              </a:defRPr>
            </a:lvl4pPr>
            <a:lvl5pPr marL="2018927" indent="-224325" defTabSz="914437" eaLnBrk="0" hangingPunct="0">
              <a:defRPr sz="4300">
                <a:solidFill>
                  <a:schemeClr val="tx1"/>
                </a:solidFill>
                <a:latin typeface="Times New Roman" pitchFamily="18" charset="0"/>
              </a:defRPr>
            </a:lvl5pPr>
            <a:lvl6pPr marL="2467577" indent="-224325" defTabSz="914437" eaLnBrk="0" fontAlgn="base" hangingPunct="0">
              <a:spcBef>
                <a:spcPct val="0"/>
              </a:spcBef>
              <a:spcAft>
                <a:spcPct val="0"/>
              </a:spcAft>
              <a:defRPr sz="4300">
                <a:solidFill>
                  <a:schemeClr val="tx1"/>
                </a:solidFill>
                <a:latin typeface="Times New Roman" pitchFamily="18" charset="0"/>
              </a:defRPr>
            </a:lvl6pPr>
            <a:lvl7pPr marL="2916227" indent="-224325" defTabSz="914437" eaLnBrk="0" fontAlgn="base" hangingPunct="0">
              <a:spcBef>
                <a:spcPct val="0"/>
              </a:spcBef>
              <a:spcAft>
                <a:spcPct val="0"/>
              </a:spcAft>
              <a:defRPr sz="4300">
                <a:solidFill>
                  <a:schemeClr val="tx1"/>
                </a:solidFill>
                <a:latin typeface="Times New Roman" pitchFamily="18" charset="0"/>
              </a:defRPr>
            </a:lvl7pPr>
            <a:lvl8pPr marL="3364878" indent="-224325" defTabSz="914437" eaLnBrk="0" fontAlgn="base" hangingPunct="0">
              <a:spcBef>
                <a:spcPct val="0"/>
              </a:spcBef>
              <a:spcAft>
                <a:spcPct val="0"/>
              </a:spcAft>
              <a:defRPr sz="4300">
                <a:solidFill>
                  <a:schemeClr val="tx1"/>
                </a:solidFill>
                <a:latin typeface="Times New Roman" pitchFamily="18" charset="0"/>
              </a:defRPr>
            </a:lvl8pPr>
            <a:lvl9pPr marL="3813528" indent="-224325" defTabSz="914437" eaLnBrk="0" fontAlgn="base" hangingPunct="0">
              <a:spcBef>
                <a:spcPct val="0"/>
              </a:spcBef>
              <a:spcAft>
                <a:spcPct val="0"/>
              </a:spcAft>
              <a:defRPr sz="4300">
                <a:solidFill>
                  <a:schemeClr val="tx1"/>
                </a:solidFill>
                <a:latin typeface="Times New Roman" pitchFamily="18" charset="0"/>
              </a:defRPr>
            </a:lvl9pPr>
          </a:lstStyle>
          <a:p>
            <a:pPr eaLnBrk="1" hangingPunct="1"/>
            <a:fld id="{79057BE8-EFCB-420C-B122-1D01CCF612DA}" type="slidenum">
              <a:rPr lang="en-US" altLang="en-US" sz="1200">
                <a:solidFill>
                  <a:srgbClr val="000000"/>
                </a:solidFill>
              </a:rPr>
              <a:pPr eaLnBrk="1" hangingPunct="1"/>
              <a:t>56</a:t>
            </a:fld>
            <a:endParaRPr lang="en-US" altLang="en-US" sz="120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p:spPr>
        <p:txBody>
          <a:bodyPr/>
          <a:lstStyle>
            <a:lvl1pPr defTabSz="914437" eaLnBrk="0" hangingPunct="0">
              <a:defRPr sz="4300">
                <a:solidFill>
                  <a:schemeClr val="tx1"/>
                </a:solidFill>
                <a:latin typeface="Times New Roman" pitchFamily="18" charset="0"/>
              </a:defRPr>
            </a:lvl1pPr>
            <a:lvl2pPr marL="729057" indent="-280406" defTabSz="914437" eaLnBrk="0" hangingPunct="0">
              <a:defRPr sz="4300">
                <a:solidFill>
                  <a:schemeClr val="tx1"/>
                </a:solidFill>
                <a:latin typeface="Times New Roman" pitchFamily="18" charset="0"/>
              </a:defRPr>
            </a:lvl2pPr>
            <a:lvl3pPr marL="1121626" indent="-224325" defTabSz="914437" eaLnBrk="0" hangingPunct="0">
              <a:defRPr sz="4300">
                <a:solidFill>
                  <a:schemeClr val="tx1"/>
                </a:solidFill>
                <a:latin typeface="Times New Roman" pitchFamily="18" charset="0"/>
              </a:defRPr>
            </a:lvl3pPr>
            <a:lvl4pPr marL="1570276" indent="-224325" defTabSz="914437" eaLnBrk="0" hangingPunct="0">
              <a:defRPr sz="4300">
                <a:solidFill>
                  <a:schemeClr val="tx1"/>
                </a:solidFill>
                <a:latin typeface="Times New Roman" pitchFamily="18" charset="0"/>
              </a:defRPr>
            </a:lvl4pPr>
            <a:lvl5pPr marL="2018927" indent="-224325" defTabSz="914437" eaLnBrk="0" hangingPunct="0">
              <a:defRPr sz="4300">
                <a:solidFill>
                  <a:schemeClr val="tx1"/>
                </a:solidFill>
                <a:latin typeface="Times New Roman" pitchFamily="18" charset="0"/>
              </a:defRPr>
            </a:lvl5pPr>
            <a:lvl6pPr marL="2467577" indent="-224325" defTabSz="914437" eaLnBrk="0" fontAlgn="base" hangingPunct="0">
              <a:spcBef>
                <a:spcPct val="0"/>
              </a:spcBef>
              <a:spcAft>
                <a:spcPct val="0"/>
              </a:spcAft>
              <a:defRPr sz="4300">
                <a:solidFill>
                  <a:schemeClr val="tx1"/>
                </a:solidFill>
                <a:latin typeface="Times New Roman" pitchFamily="18" charset="0"/>
              </a:defRPr>
            </a:lvl6pPr>
            <a:lvl7pPr marL="2916227" indent="-224325" defTabSz="914437" eaLnBrk="0" fontAlgn="base" hangingPunct="0">
              <a:spcBef>
                <a:spcPct val="0"/>
              </a:spcBef>
              <a:spcAft>
                <a:spcPct val="0"/>
              </a:spcAft>
              <a:defRPr sz="4300">
                <a:solidFill>
                  <a:schemeClr val="tx1"/>
                </a:solidFill>
                <a:latin typeface="Times New Roman" pitchFamily="18" charset="0"/>
              </a:defRPr>
            </a:lvl7pPr>
            <a:lvl8pPr marL="3364878" indent="-224325" defTabSz="914437" eaLnBrk="0" fontAlgn="base" hangingPunct="0">
              <a:spcBef>
                <a:spcPct val="0"/>
              </a:spcBef>
              <a:spcAft>
                <a:spcPct val="0"/>
              </a:spcAft>
              <a:defRPr sz="4300">
                <a:solidFill>
                  <a:schemeClr val="tx1"/>
                </a:solidFill>
                <a:latin typeface="Times New Roman" pitchFamily="18" charset="0"/>
              </a:defRPr>
            </a:lvl8pPr>
            <a:lvl9pPr marL="3813528" indent="-224325" defTabSz="914437" eaLnBrk="0" fontAlgn="base" hangingPunct="0">
              <a:spcBef>
                <a:spcPct val="0"/>
              </a:spcBef>
              <a:spcAft>
                <a:spcPct val="0"/>
              </a:spcAft>
              <a:defRPr sz="4300">
                <a:solidFill>
                  <a:schemeClr val="tx1"/>
                </a:solidFill>
                <a:latin typeface="Times New Roman" pitchFamily="18" charset="0"/>
              </a:defRPr>
            </a:lvl9pPr>
          </a:lstStyle>
          <a:p>
            <a:pPr eaLnBrk="1" hangingPunct="1"/>
            <a:fld id="{300DC5D7-5277-46CD-8817-07098A6386C9}" type="slidenum">
              <a:rPr lang="en-US" altLang="en-US" sz="1200"/>
              <a:pPr eaLnBrk="1" hangingPunct="1"/>
              <a:t>18</a:t>
            </a:fld>
            <a:endParaRPr lang="en-US" altLang="en-US" sz="1200"/>
          </a:p>
        </p:txBody>
      </p:sp>
      <p:sp>
        <p:nvSpPr>
          <p:cNvPr id="201731" name="Rectangle 2"/>
          <p:cNvSpPr>
            <a:spLocks noGrp="1" noRot="1" noChangeAspect="1" noChangeArrowheads="1" noTextEdit="1"/>
          </p:cNvSpPr>
          <p:nvPr>
            <p:ph type="sldImg"/>
          </p:nvPr>
        </p:nvSpPr>
        <p:spPr>
          <a:ln/>
        </p:spPr>
      </p:sp>
      <p:sp>
        <p:nvSpPr>
          <p:cNvPr id="201732" name="Rectangle 3"/>
          <p:cNvSpPr>
            <a:spLocks noGrp="1" noChangeArrowheads="1"/>
          </p:cNvSpPr>
          <p:nvPr>
            <p:ph type="body" idx="1"/>
          </p:nvPr>
        </p:nvSpPr>
        <p:spPr>
          <a:noFill/>
        </p:spPr>
        <p:txBody>
          <a:bodyPr/>
          <a:lstStyle/>
          <a:p>
            <a:pPr eaLnBrk="1" hangingPunct="1"/>
            <a:r>
              <a:rPr lang="en-US" altLang="en-US" smtClean="0"/>
              <a:t>d</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Slide Image Placeholder 1"/>
          <p:cNvSpPr>
            <a:spLocks noGrp="1" noRot="1" noChangeAspect="1" noTextEdit="1"/>
          </p:cNvSpPr>
          <p:nvPr>
            <p:ph type="sldImg"/>
          </p:nvPr>
        </p:nvSpPr>
        <p:spPr>
          <a:ln/>
        </p:spPr>
      </p:sp>
      <p:sp>
        <p:nvSpPr>
          <p:cNvPr id="245763" name="Notes Placeholder 2"/>
          <p:cNvSpPr>
            <a:spLocks noGrp="1"/>
          </p:cNvSpPr>
          <p:nvPr>
            <p:ph type="body" idx="1"/>
          </p:nvPr>
        </p:nvSpPr>
        <p:spPr>
          <a:noFill/>
        </p:spPr>
        <p:txBody>
          <a:bodyPr/>
          <a:lstStyle/>
          <a:p>
            <a:endParaRPr lang="en-US" altLang="en-US" smtClean="0"/>
          </a:p>
        </p:txBody>
      </p:sp>
      <p:sp>
        <p:nvSpPr>
          <p:cNvPr id="245764" name="Slide Number Placeholder 3"/>
          <p:cNvSpPr>
            <a:spLocks noGrp="1"/>
          </p:cNvSpPr>
          <p:nvPr>
            <p:ph type="sldNum" sz="quarter" idx="5"/>
          </p:nvPr>
        </p:nvSpPr>
        <p:spPr>
          <a:noFill/>
        </p:spPr>
        <p:txBody>
          <a:bodyPr/>
          <a:lstStyle>
            <a:lvl1pPr defTabSz="914437" eaLnBrk="0" hangingPunct="0">
              <a:spcBef>
                <a:spcPct val="30000"/>
              </a:spcBef>
              <a:defRPr sz="1200">
                <a:solidFill>
                  <a:schemeClr val="tx1"/>
                </a:solidFill>
                <a:latin typeface="Times New Roman" pitchFamily="18" charset="0"/>
              </a:defRPr>
            </a:lvl1pPr>
            <a:lvl2pPr marL="729057" indent="-280406" defTabSz="914437" eaLnBrk="0" hangingPunct="0">
              <a:spcBef>
                <a:spcPct val="30000"/>
              </a:spcBef>
              <a:defRPr sz="1200">
                <a:solidFill>
                  <a:schemeClr val="tx1"/>
                </a:solidFill>
                <a:latin typeface="Times New Roman" pitchFamily="18" charset="0"/>
              </a:defRPr>
            </a:lvl2pPr>
            <a:lvl3pPr marL="1121626" indent="-224325" defTabSz="914437" eaLnBrk="0" hangingPunct="0">
              <a:spcBef>
                <a:spcPct val="30000"/>
              </a:spcBef>
              <a:defRPr sz="1200">
                <a:solidFill>
                  <a:schemeClr val="tx1"/>
                </a:solidFill>
                <a:latin typeface="Times New Roman" pitchFamily="18" charset="0"/>
              </a:defRPr>
            </a:lvl3pPr>
            <a:lvl4pPr marL="1570276" indent="-224325" defTabSz="914437" eaLnBrk="0" hangingPunct="0">
              <a:spcBef>
                <a:spcPct val="30000"/>
              </a:spcBef>
              <a:defRPr sz="1200">
                <a:solidFill>
                  <a:schemeClr val="tx1"/>
                </a:solidFill>
                <a:latin typeface="Times New Roman" pitchFamily="18" charset="0"/>
              </a:defRPr>
            </a:lvl4pPr>
            <a:lvl5pPr marL="2018927" indent="-224325" defTabSz="914437" eaLnBrk="0" hangingPunct="0">
              <a:spcBef>
                <a:spcPct val="30000"/>
              </a:spcBef>
              <a:defRPr sz="1200">
                <a:solidFill>
                  <a:schemeClr val="tx1"/>
                </a:solidFill>
                <a:latin typeface="Times New Roman" pitchFamily="18" charset="0"/>
              </a:defRPr>
            </a:lvl5pPr>
            <a:lvl6pPr marL="2467577" indent="-224325" defTabSz="914437" eaLnBrk="0" fontAlgn="base" hangingPunct="0">
              <a:spcBef>
                <a:spcPct val="30000"/>
              </a:spcBef>
              <a:spcAft>
                <a:spcPct val="0"/>
              </a:spcAft>
              <a:defRPr sz="1200">
                <a:solidFill>
                  <a:schemeClr val="tx1"/>
                </a:solidFill>
                <a:latin typeface="Times New Roman" pitchFamily="18" charset="0"/>
              </a:defRPr>
            </a:lvl6pPr>
            <a:lvl7pPr marL="2916227" indent="-224325" defTabSz="914437" eaLnBrk="0" fontAlgn="base" hangingPunct="0">
              <a:spcBef>
                <a:spcPct val="30000"/>
              </a:spcBef>
              <a:spcAft>
                <a:spcPct val="0"/>
              </a:spcAft>
              <a:defRPr sz="1200">
                <a:solidFill>
                  <a:schemeClr val="tx1"/>
                </a:solidFill>
                <a:latin typeface="Times New Roman" pitchFamily="18" charset="0"/>
              </a:defRPr>
            </a:lvl7pPr>
            <a:lvl8pPr marL="3364878" indent="-224325" defTabSz="914437" eaLnBrk="0" fontAlgn="base" hangingPunct="0">
              <a:spcBef>
                <a:spcPct val="30000"/>
              </a:spcBef>
              <a:spcAft>
                <a:spcPct val="0"/>
              </a:spcAft>
              <a:defRPr sz="1200">
                <a:solidFill>
                  <a:schemeClr val="tx1"/>
                </a:solidFill>
                <a:latin typeface="Times New Roman" pitchFamily="18" charset="0"/>
              </a:defRPr>
            </a:lvl8pPr>
            <a:lvl9pPr marL="3813528" indent="-224325" defTabSz="914437"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10235C47-433E-4B90-A90A-6A62A147B8E1}" type="slidenum">
              <a:rPr lang="en-US" altLang="en-US" smtClean="0"/>
              <a:pPr eaLnBrk="1" hangingPunct="1">
                <a:spcBef>
                  <a:spcPct val="0"/>
                </a:spcBef>
              </a:pPr>
              <a:t>61</a:t>
            </a:fld>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Slide Image Placeholder 1"/>
          <p:cNvSpPr>
            <a:spLocks noGrp="1" noRot="1" noChangeAspect="1" noTextEdit="1"/>
          </p:cNvSpPr>
          <p:nvPr>
            <p:ph type="sldImg"/>
          </p:nvPr>
        </p:nvSpPr>
        <p:spPr>
          <a:ln/>
        </p:spPr>
      </p:sp>
      <p:sp>
        <p:nvSpPr>
          <p:cNvPr id="246787" name="Notes Placeholder 2"/>
          <p:cNvSpPr>
            <a:spLocks noGrp="1"/>
          </p:cNvSpPr>
          <p:nvPr>
            <p:ph type="body" idx="1"/>
          </p:nvPr>
        </p:nvSpPr>
        <p:spPr>
          <a:noFill/>
        </p:spPr>
        <p:txBody>
          <a:bodyPr/>
          <a:lstStyle/>
          <a:p>
            <a:endParaRPr lang="en-US" altLang="en-US" smtClean="0"/>
          </a:p>
        </p:txBody>
      </p:sp>
      <p:sp>
        <p:nvSpPr>
          <p:cNvPr id="246788" name="Slide Number Placeholder 3"/>
          <p:cNvSpPr>
            <a:spLocks noGrp="1"/>
          </p:cNvSpPr>
          <p:nvPr>
            <p:ph type="sldNum" sz="quarter" idx="5"/>
          </p:nvPr>
        </p:nvSpPr>
        <p:spPr>
          <a:noFill/>
        </p:spPr>
        <p:txBody>
          <a:bodyPr/>
          <a:lstStyle>
            <a:lvl1pPr defTabSz="914437" eaLnBrk="0" hangingPunct="0">
              <a:spcBef>
                <a:spcPct val="30000"/>
              </a:spcBef>
              <a:defRPr sz="1200">
                <a:solidFill>
                  <a:schemeClr val="tx1"/>
                </a:solidFill>
                <a:latin typeface="Times New Roman" pitchFamily="18" charset="0"/>
              </a:defRPr>
            </a:lvl1pPr>
            <a:lvl2pPr marL="729057" indent="-280406" defTabSz="914437" eaLnBrk="0" hangingPunct="0">
              <a:spcBef>
                <a:spcPct val="30000"/>
              </a:spcBef>
              <a:defRPr sz="1200">
                <a:solidFill>
                  <a:schemeClr val="tx1"/>
                </a:solidFill>
                <a:latin typeface="Times New Roman" pitchFamily="18" charset="0"/>
              </a:defRPr>
            </a:lvl2pPr>
            <a:lvl3pPr marL="1121626" indent="-224325" defTabSz="914437" eaLnBrk="0" hangingPunct="0">
              <a:spcBef>
                <a:spcPct val="30000"/>
              </a:spcBef>
              <a:defRPr sz="1200">
                <a:solidFill>
                  <a:schemeClr val="tx1"/>
                </a:solidFill>
                <a:latin typeface="Times New Roman" pitchFamily="18" charset="0"/>
              </a:defRPr>
            </a:lvl3pPr>
            <a:lvl4pPr marL="1570276" indent="-224325" defTabSz="914437" eaLnBrk="0" hangingPunct="0">
              <a:spcBef>
                <a:spcPct val="30000"/>
              </a:spcBef>
              <a:defRPr sz="1200">
                <a:solidFill>
                  <a:schemeClr val="tx1"/>
                </a:solidFill>
                <a:latin typeface="Times New Roman" pitchFamily="18" charset="0"/>
              </a:defRPr>
            </a:lvl4pPr>
            <a:lvl5pPr marL="2018927" indent="-224325" defTabSz="914437" eaLnBrk="0" hangingPunct="0">
              <a:spcBef>
                <a:spcPct val="30000"/>
              </a:spcBef>
              <a:defRPr sz="1200">
                <a:solidFill>
                  <a:schemeClr val="tx1"/>
                </a:solidFill>
                <a:latin typeface="Times New Roman" pitchFamily="18" charset="0"/>
              </a:defRPr>
            </a:lvl5pPr>
            <a:lvl6pPr marL="2467577" indent="-224325" defTabSz="914437" eaLnBrk="0" fontAlgn="base" hangingPunct="0">
              <a:spcBef>
                <a:spcPct val="30000"/>
              </a:spcBef>
              <a:spcAft>
                <a:spcPct val="0"/>
              </a:spcAft>
              <a:defRPr sz="1200">
                <a:solidFill>
                  <a:schemeClr val="tx1"/>
                </a:solidFill>
                <a:latin typeface="Times New Roman" pitchFamily="18" charset="0"/>
              </a:defRPr>
            </a:lvl6pPr>
            <a:lvl7pPr marL="2916227" indent="-224325" defTabSz="914437" eaLnBrk="0" fontAlgn="base" hangingPunct="0">
              <a:spcBef>
                <a:spcPct val="30000"/>
              </a:spcBef>
              <a:spcAft>
                <a:spcPct val="0"/>
              </a:spcAft>
              <a:defRPr sz="1200">
                <a:solidFill>
                  <a:schemeClr val="tx1"/>
                </a:solidFill>
                <a:latin typeface="Times New Roman" pitchFamily="18" charset="0"/>
              </a:defRPr>
            </a:lvl7pPr>
            <a:lvl8pPr marL="3364878" indent="-224325" defTabSz="914437" eaLnBrk="0" fontAlgn="base" hangingPunct="0">
              <a:spcBef>
                <a:spcPct val="30000"/>
              </a:spcBef>
              <a:spcAft>
                <a:spcPct val="0"/>
              </a:spcAft>
              <a:defRPr sz="1200">
                <a:solidFill>
                  <a:schemeClr val="tx1"/>
                </a:solidFill>
                <a:latin typeface="Times New Roman" pitchFamily="18" charset="0"/>
              </a:defRPr>
            </a:lvl8pPr>
            <a:lvl9pPr marL="3813528" indent="-224325" defTabSz="914437"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D4BCE890-EE25-4B7B-A391-ED2B4125F82E}" type="slidenum">
              <a:rPr lang="en-US" altLang="en-US" smtClean="0"/>
              <a:pPr eaLnBrk="1" hangingPunct="1">
                <a:spcBef>
                  <a:spcPct val="0"/>
                </a:spcBef>
              </a:pPr>
              <a:t>62</a:t>
            </a:fld>
            <a:endParaRPr lang="en-US"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Slide Image Placeholder 1"/>
          <p:cNvSpPr>
            <a:spLocks noGrp="1" noRot="1" noChangeAspect="1" noTextEdit="1"/>
          </p:cNvSpPr>
          <p:nvPr>
            <p:ph type="sldImg"/>
          </p:nvPr>
        </p:nvSpPr>
        <p:spPr>
          <a:ln/>
        </p:spPr>
      </p:sp>
      <p:sp>
        <p:nvSpPr>
          <p:cNvPr id="247811" name="Notes Placeholder 2"/>
          <p:cNvSpPr>
            <a:spLocks noGrp="1"/>
          </p:cNvSpPr>
          <p:nvPr>
            <p:ph type="body" idx="1"/>
          </p:nvPr>
        </p:nvSpPr>
        <p:spPr>
          <a:noFill/>
        </p:spPr>
        <p:txBody>
          <a:bodyPr/>
          <a:lstStyle/>
          <a:p>
            <a:endParaRPr lang="en-US" altLang="en-US" smtClean="0"/>
          </a:p>
        </p:txBody>
      </p:sp>
      <p:sp>
        <p:nvSpPr>
          <p:cNvPr id="247812" name="Slide Number Placeholder 3"/>
          <p:cNvSpPr>
            <a:spLocks noGrp="1"/>
          </p:cNvSpPr>
          <p:nvPr>
            <p:ph type="sldNum" sz="quarter" idx="5"/>
          </p:nvPr>
        </p:nvSpPr>
        <p:spPr>
          <a:noFill/>
        </p:spPr>
        <p:txBody>
          <a:bodyPr/>
          <a:lstStyle>
            <a:lvl1pPr defTabSz="914437" eaLnBrk="0" hangingPunct="0">
              <a:spcBef>
                <a:spcPct val="30000"/>
              </a:spcBef>
              <a:defRPr sz="1200">
                <a:solidFill>
                  <a:schemeClr val="tx1"/>
                </a:solidFill>
                <a:latin typeface="Times New Roman" pitchFamily="18" charset="0"/>
              </a:defRPr>
            </a:lvl1pPr>
            <a:lvl2pPr marL="729057" indent="-280406" defTabSz="914437" eaLnBrk="0" hangingPunct="0">
              <a:spcBef>
                <a:spcPct val="30000"/>
              </a:spcBef>
              <a:defRPr sz="1200">
                <a:solidFill>
                  <a:schemeClr val="tx1"/>
                </a:solidFill>
                <a:latin typeface="Times New Roman" pitchFamily="18" charset="0"/>
              </a:defRPr>
            </a:lvl2pPr>
            <a:lvl3pPr marL="1121626" indent="-224325" defTabSz="914437" eaLnBrk="0" hangingPunct="0">
              <a:spcBef>
                <a:spcPct val="30000"/>
              </a:spcBef>
              <a:defRPr sz="1200">
                <a:solidFill>
                  <a:schemeClr val="tx1"/>
                </a:solidFill>
                <a:latin typeface="Times New Roman" pitchFamily="18" charset="0"/>
              </a:defRPr>
            </a:lvl3pPr>
            <a:lvl4pPr marL="1570276" indent="-224325" defTabSz="914437" eaLnBrk="0" hangingPunct="0">
              <a:spcBef>
                <a:spcPct val="30000"/>
              </a:spcBef>
              <a:defRPr sz="1200">
                <a:solidFill>
                  <a:schemeClr val="tx1"/>
                </a:solidFill>
                <a:latin typeface="Times New Roman" pitchFamily="18" charset="0"/>
              </a:defRPr>
            </a:lvl4pPr>
            <a:lvl5pPr marL="2018927" indent="-224325" defTabSz="914437" eaLnBrk="0" hangingPunct="0">
              <a:spcBef>
                <a:spcPct val="30000"/>
              </a:spcBef>
              <a:defRPr sz="1200">
                <a:solidFill>
                  <a:schemeClr val="tx1"/>
                </a:solidFill>
                <a:latin typeface="Times New Roman" pitchFamily="18" charset="0"/>
              </a:defRPr>
            </a:lvl5pPr>
            <a:lvl6pPr marL="2467577" indent="-224325" defTabSz="914437" eaLnBrk="0" fontAlgn="base" hangingPunct="0">
              <a:spcBef>
                <a:spcPct val="30000"/>
              </a:spcBef>
              <a:spcAft>
                <a:spcPct val="0"/>
              </a:spcAft>
              <a:defRPr sz="1200">
                <a:solidFill>
                  <a:schemeClr val="tx1"/>
                </a:solidFill>
                <a:latin typeface="Times New Roman" pitchFamily="18" charset="0"/>
              </a:defRPr>
            </a:lvl6pPr>
            <a:lvl7pPr marL="2916227" indent="-224325" defTabSz="914437" eaLnBrk="0" fontAlgn="base" hangingPunct="0">
              <a:spcBef>
                <a:spcPct val="30000"/>
              </a:spcBef>
              <a:spcAft>
                <a:spcPct val="0"/>
              </a:spcAft>
              <a:defRPr sz="1200">
                <a:solidFill>
                  <a:schemeClr val="tx1"/>
                </a:solidFill>
                <a:latin typeface="Times New Roman" pitchFamily="18" charset="0"/>
              </a:defRPr>
            </a:lvl7pPr>
            <a:lvl8pPr marL="3364878" indent="-224325" defTabSz="914437" eaLnBrk="0" fontAlgn="base" hangingPunct="0">
              <a:spcBef>
                <a:spcPct val="30000"/>
              </a:spcBef>
              <a:spcAft>
                <a:spcPct val="0"/>
              </a:spcAft>
              <a:defRPr sz="1200">
                <a:solidFill>
                  <a:schemeClr val="tx1"/>
                </a:solidFill>
                <a:latin typeface="Times New Roman" pitchFamily="18" charset="0"/>
              </a:defRPr>
            </a:lvl8pPr>
            <a:lvl9pPr marL="3813528" indent="-224325" defTabSz="914437"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4BA767E1-9243-4F6A-AB7A-86F1CEF7E724}" type="slidenum">
              <a:rPr lang="en-US" altLang="en-US" smtClean="0"/>
              <a:pPr eaLnBrk="1" hangingPunct="1">
                <a:spcBef>
                  <a:spcPct val="0"/>
                </a:spcBef>
              </a:pPr>
              <a:t>63</a:t>
            </a:fld>
            <a:endParaRPr lang="en-US"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Slide Image Placeholder 1"/>
          <p:cNvSpPr>
            <a:spLocks noGrp="1" noRot="1" noChangeAspect="1" noTextEdit="1"/>
          </p:cNvSpPr>
          <p:nvPr>
            <p:ph type="sldImg"/>
          </p:nvPr>
        </p:nvSpPr>
        <p:spPr>
          <a:ln/>
        </p:spPr>
      </p:sp>
      <p:sp>
        <p:nvSpPr>
          <p:cNvPr id="248835" name="Notes Placeholder 2"/>
          <p:cNvSpPr>
            <a:spLocks noGrp="1"/>
          </p:cNvSpPr>
          <p:nvPr>
            <p:ph type="body" idx="1"/>
          </p:nvPr>
        </p:nvSpPr>
        <p:spPr>
          <a:noFill/>
        </p:spPr>
        <p:txBody>
          <a:bodyPr/>
          <a:lstStyle/>
          <a:p>
            <a:endParaRPr lang="en-US" altLang="en-US" smtClean="0"/>
          </a:p>
        </p:txBody>
      </p:sp>
      <p:sp>
        <p:nvSpPr>
          <p:cNvPr id="248836" name="Slide Number Placeholder 3"/>
          <p:cNvSpPr>
            <a:spLocks noGrp="1"/>
          </p:cNvSpPr>
          <p:nvPr>
            <p:ph type="sldNum" sz="quarter" idx="5"/>
          </p:nvPr>
        </p:nvSpPr>
        <p:spPr>
          <a:noFill/>
        </p:spPr>
        <p:txBody>
          <a:bodyPr/>
          <a:lstStyle>
            <a:lvl1pPr defTabSz="914437" eaLnBrk="0" hangingPunct="0">
              <a:spcBef>
                <a:spcPct val="30000"/>
              </a:spcBef>
              <a:defRPr sz="1200">
                <a:solidFill>
                  <a:schemeClr val="tx1"/>
                </a:solidFill>
                <a:latin typeface="Times New Roman" pitchFamily="18" charset="0"/>
              </a:defRPr>
            </a:lvl1pPr>
            <a:lvl2pPr marL="729057" indent="-280406" defTabSz="914437" eaLnBrk="0" hangingPunct="0">
              <a:spcBef>
                <a:spcPct val="30000"/>
              </a:spcBef>
              <a:defRPr sz="1200">
                <a:solidFill>
                  <a:schemeClr val="tx1"/>
                </a:solidFill>
                <a:latin typeface="Times New Roman" pitchFamily="18" charset="0"/>
              </a:defRPr>
            </a:lvl2pPr>
            <a:lvl3pPr marL="1121626" indent="-224325" defTabSz="914437" eaLnBrk="0" hangingPunct="0">
              <a:spcBef>
                <a:spcPct val="30000"/>
              </a:spcBef>
              <a:defRPr sz="1200">
                <a:solidFill>
                  <a:schemeClr val="tx1"/>
                </a:solidFill>
                <a:latin typeface="Times New Roman" pitchFamily="18" charset="0"/>
              </a:defRPr>
            </a:lvl3pPr>
            <a:lvl4pPr marL="1570276" indent="-224325" defTabSz="914437" eaLnBrk="0" hangingPunct="0">
              <a:spcBef>
                <a:spcPct val="30000"/>
              </a:spcBef>
              <a:defRPr sz="1200">
                <a:solidFill>
                  <a:schemeClr val="tx1"/>
                </a:solidFill>
                <a:latin typeface="Times New Roman" pitchFamily="18" charset="0"/>
              </a:defRPr>
            </a:lvl4pPr>
            <a:lvl5pPr marL="2018927" indent="-224325" defTabSz="914437" eaLnBrk="0" hangingPunct="0">
              <a:spcBef>
                <a:spcPct val="30000"/>
              </a:spcBef>
              <a:defRPr sz="1200">
                <a:solidFill>
                  <a:schemeClr val="tx1"/>
                </a:solidFill>
                <a:latin typeface="Times New Roman" pitchFamily="18" charset="0"/>
              </a:defRPr>
            </a:lvl5pPr>
            <a:lvl6pPr marL="2467577" indent="-224325" defTabSz="914437" eaLnBrk="0" fontAlgn="base" hangingPunct="0">
              <a:spcBef>
                <a:spcPct val="30000"/>
              </a:spcBef>
              <a:spcAft>
                <a:spcPct val="0"/>
              </a:spcAft>
              <a:defRPr sz="1200">
                <a:solidFill>
                  <a:schemeClr val="tx1"/>
                </a:solidFill>
                <a:latin typeface="Times New Roman" pitchFamily="18" charset="0"/>
              </a:defRPr>
            </a:lvl6pPr>
            <a:lvl7pPr marL="2916227" indent="-224325" defTabSz="914437" eaLnBrk="0" fontAlgn="base" hangingPunct="0">
              <a:spcBef>
                <a:spcPct val="30000"/>
              </a:spcBef>
              <a:spcAft>
                <a:spcPct val="0"/>
              </a:spcAft>
              <a:defRPr sz="1200">
                <a:solidFill>
                  <a:schemeClr val="tx1"/>
                </a:solidFill>
                <a:latin typeface="Times New Roman" pitchFamily="18" charset="0"/>
              </a:defRPr>
            </a:lvl7pPr>
            <a:lvl8pPr marL="3364878" indent="-224325" defTabSz="914437" eaLnBrk="0" fontAlgn="base" hangingPunct="0">
              <a:spcBef>
                <a:spcPct val="30000"/>
              </a:spcBef>
              <a:spcAft>
                <a:spcPct val="0"/>
              </a:spcAft>
              <a:defRPr sz="1200">
                <a:solidFill>
                  <a:schemeClr val="tx1"/>
                </a:solidFill>
                <a:latin typeface="Times New Roman" pitchFamily="18" charset="0"/>
              </a:defRPr>
            </a:lvl8pPr>
            <a:lvl9pPr marL="3813528" indent="-224325" defTabSz="914437"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E957C776-5530-44A0-91F1-4CF6900D8874}" type="slidenum">
              <a:rPr lang="en-US" altLang="en-US" smtClean="0"/>
              <a:pPr eaLnBrk="1" hangingPunct="1">
                <a:spcBef>
                  <a:spcPct val="0"/>
                </a:spcBef>
              </a:pPr>
              <a:t>64</a:t>
            </a:fld>
            <a:endParaRPr lang="en-US"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Slide Image Placeholder 1"/>
          <p:cNvSpPr>
            <a:spLocks noGrp="1" noRot="1" noChangeAspect="1" noTextEdit="1"/>
          </p:cNvSpPr>
          <p:nvPr>
            <p:ph type="sldImg"/>
          </p:nvPr>
        </p:nvSpPr>
        <p:spPr>
          <a:ln/>
        </p:spPr>
      </p:sp>
      <p:sp>
        <p:nvSpPr>
          <p:cNvPr id="249859" name="Notes Placeholder 2"/>
          <p:cNvSpPr>
            <a:spLocks noGrp="1"/>
          </p:cNvSpPr>
          <p:nvPr>
            <p:ph type="body" idx="1"/>
          </p:nvPr>
        </p:nvSpPr>
        <p:spPr>
          <a:noFill/>
        </p:spPr>
        <p:txBody>
          <a:bodyPr/>
          <a:lstStyle/>
          <a:p>
            <a:endParaRPr lang="en-US" altLang="en-US" smtClean="0"/>
          </a:p>
        </p:txBody>
      </p:sp>
      <p:sp>
        <p:nvSpPr>
          <p:cNvPr id="249860" name="Slide Number Placeholder 3"/>
          <p:cNvSpPr>
            <a:spLocks noGrp="1"/>
          </p:cNvSpPr>
          <p:nvPr>
            <p:ph type="sldNum" sz="quarter" idx="5"/>
          </p:nvPr>
        </p:nvSpPr>
        <p:spPr>
          <a:noFill/>
        </p:spPr>
        <p:txBody>
          <a:bodyPr/>
          <a:lstStyle>
            <a:lvl1pPr defTabSz="914437" eaLnBrk="0" hangingPunct="0">
              <a:spcBef>
                <a:spcPct val="30000"/>
              </a:spcBef>
              <a:defRPr sz="1200">
                <a:solidFill>
                  <a:schemeClr val="tx1"/>
                </a:solidFill>
                <a:latin typeface="Times New Roman" pitchFamily="18" charset="0"/>
              </a:defRPr>
            </a:lvl1pPr>
            <a:lvl2pPr marL="729057" indent="-280406" defTabSz="914437" eaLnBrk="0" hangingPunct="0">
              <a:spcBef>
                <a:spcPct val="30000"/>
              </a:spcBef>
              <a:defRPr sz="1200">
                <a:solidFill>
                  <a:schemeClr val="tx1"/>
                </a:solidFill>
                <a:latin typeface="Times New Roman" pitchFamily="18" charset="0"/>
              </a:defRPr>
            </a:lvl2pPr>
            <a:lvl3pPr marL="1121626" indent="-224325" defTabSz="914437" eaLnBrk="0" hangingPunct="0">
              <a:spcBef>
                <a:spcPct val="30000"/>
              </a:spcBef>
              <a:defRPr sz="1200">
                <a:solidFill>
                  <a:schemeClr val="tx1"/>
                </a:solidFill>
                <a:latin typeface="Times New Roman" pitchFamily="18" charset="0"/>
              </a:defRPr>
            </a:lvl3pPr>
            <a:lvl4pPr marL="1570276" indent="-224325" defTabSz="914437" eaLnBrk="0" hangingPunct="0">
              <a:spcBef>
                <a:spcPct val="30000"/>
              </a:spcBef>
              <a:defRPr sz="1200">
                <a:solidFill>
                  <a:schemeClr val="tx1"/>
                </a:solidFill>
                <a:latin typeface="Times New Roman" pitchFamily="18" charset="0"/>
              </a:defRPr>
            </a:lvl4pPr>
            <a:lvl5pPr marL="2018927" indent="-224325" defTabSz="914437" eaLnBrk="0" hangingPunct="0">
              <a:spcBef>
                <a:spcPct val="30000"/>
              </a:spcBef>
              <a:defRPr sz="1200">
                <a:solidFill>
                  <a:schemeClr val="tx1"/>
                </a:solidFill>
                <a:latin typeface="Times New Roman" pitchFamily="18" charset="0"/>
              </a:defRPr>
            </a:lvl5pPr>
            <a:lvl6pPr marL="2467577" indent="-224325" defTabSz="914437" eaLnBrk="0" fontAlgn="base" hangingPunct="0">
              <a:spcBef>
                <a:spcPct val="30000"/>
              </a:spcBef>
              <a:spcAft>
                <a:spcPct val="0"/>
              </a:spcAft>
              <a:defRPr sz="1200">
                <a:solidFill>
                  <a:schemeClr val="tx1"/>
                </a:solidFill>
                <a:latin typeface="Times New Roman" pitchFamily="18" charset="0"/>
              </a:defRPr>
            </a:lvl6pPr>
            <a:lvl7pPr marL="2916227" indent="-224325" defTabSz="914437" eaLnBrk="0" fontAlgn="base" hangingPunct="0">
              <a:spcBef>
                <a:spcPct val="30000"/>
              </a:spcBef>
              <a:spcAft>
                <a:spcPct val="0"/>
              </a:spcAft>
              <a:defRPr sz="1200">
                <a:solidFill>
                  <a:schemeClr val="tx1"/>
                </a:solidFill>
                <a:latin typeface="Times New Roman" pitchFamily="18" charset="0"/>
              </a:defRPr>
            </a:lvl7pPr>
            <a:lvl8pPr marL="3364878" indent="-224325" defTabSz="914437" eaLnBrk="0" fontAlgn="base" hangingPunct="0">
              <a:spcBef>
                <a:spcPct val="30000"/>
              </a:spcBef>
              <a:spcAft>
                <a:spcPct val="0"/>
              </a:spcAft>
              <a:defRPr sz="1200">
                <a:solidFill>
                  <a:schemeClr val="tx1"/>
                </a:solidFill>
                <a:latin typeface="Times New Roman" pitchFamily="18" charset="0"/>
              </a:defRPr>
            </a:lvl8pPr>
            <a:lvl9pPr marL="3813528" indent="-224325" defTabSz="914437"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0BDF2156-F200-4459-9EC1-69D2FB887FFF}" type="slidenum">
              <a:rPr lang="en-US" altLang="en-US" smtClean="0"/>
              <a:pPr eaLnBrk="1" hangingPunct="1">
                <a:spcBef>
                  <a:spcPct val="0"/>
                </a:spcBef>
              </a:pPr>
              <a:t>65</a:t>
            </a:fld>
            <a:endParaRPr lang="en-US"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lide Image Placeholder 1"/>
          <p:cNvSpPr>
            <a:spLocks noGrp="1" noRot="1" noChangeAspect="1" noTextEdit="1"/>
          </p:cNvSpPr>
          <p:nvPr>
            <p:ph type="sldImg"/>
          </p:nvPr>
        </p:nvSpPr>
        <p:spPr>
          <a:ln/>
        </p:spPr>
      </p:sp>
      <p:sp>
        <p:nvSpPr>
          <p:cNvPr id="250883" name="Notes Placeholder 2"/>
          <p:cNvSpPr>
            <a:spLocks noGrp="1"/>
          </p:cNvSpPr>
          <p:nvPr>
            <p:ph type="body" idx="1"/>
          </p:nvPr>
        </p:nvSpPr>
        <p:spPr>
          <a:noFill/>
        </p:spPr>
        <p:txBody>
          <a:bodyPr/>
          <a:lstStyle/>
          <a:p>
            <a:endParaRPr lang="en-US" altLang="en-US" smtClean="0"/>
          </a:p>
        </p:txBody>
      </p:sp>
      <p:sp>
        <p:nvSpPr>
          <p:cNvPr id="250884" name="Slide Number Placeholder 3"/>
          <p:cNvSpPr>
            <a:spLocks noGrp="1"/>
          </p:cNvSpPr>
          <p:nvPr>
            <p:ph type="sldNum" sz="quarter" idx="5"/>
          </p:nvPr>
        </p:nvSpPr>
        <p:spPr>
          <a:noFill/>
        </p:spPr>
        <p:txBody>
          <a:bodyPr/>
          <a:lstStyle>
            <a:lvl1pPr defTabSz="914437" eaLnBrk="0" hangingPunct="0">
              <a:spcBef>
                <a:spcPct val="30000"/>
              </a:spcBef>
              <a:defRPr sz="1200">
                <a:solidFill>
                  <a:schemeClr val="tx1"/>
                </a:solidFill>
                <a:latin typeface="Times New Roman" pitchFamily="18" charset="0"/>
              </a:defRPr>
            </a:lvl1pPr>
            <a:lvl2pPr marL="729057" indent="-280406" defTabSz="914437" eaLnBrk="0" hangingPunct="0">
              <a:spcBef>
                <a:spcPct val="30000"/>
              </a:spcBef>
              <a:defRPr sz="1200">
                <a:solidFill>
                  <a:schemeClr val="tx1"/>
                </a:solidFill>
                <a:latin typeface="Times New Roman" pitchFamily="18" charset="0"/>
              </a:defRPr>
            </a:lvl2pPr>
            <a:lvl3pPr marL="1121626" indent="-224325" defTabSz="914437" eaLnBrk="0" hangingPunct="0">
              <a:spcBef>
                <a:spcPct val="30000"/>
              </a:spcBef>
              <a:defRPr sz="1200">
                <a:solidFill>
                  <a:schemeClr val="tx1"/>
                </a:solidFill>
                <a:latin typeface="Times New Roman" pitchFamily="18" charset="0"/>
              </a:defRPr>
            </a:lvl3pPr>
            <a:lvl4pPr marL="1570276" indent="-224325" defTabSz="914437" eaLnBrk="0" hangingPunct="0">
              <a:spcBef>
                <a:spcPct val="30000"/>
              </a:spcBef>
              <a:defRPr sz="1200">
                <a:solidFill>
                  <a:schemeClr val="tx1"/>
                </a:solidFill>
                <a:latin typeface="Times New Roman" pitchFamily="18" charset="0"/>
              </a:defRPr>
            </a:lvl4pPr>
            <a:lvl5pPr marL="2018927" indent="-224325" defTabSz="914437" eaLnBrk="0" hangingPunct="0">
              <a:spcBef>
                <a:spcPct val="30000"/>
              </a:spcBef>
              <a:defRPr sz="1200">
                <a:solidFill>
                  <a:schemeClr val="tx1"/>
                </a:solidFill>
                <a:latin typeface="Times New Roman" pitchFamily="18" charset="0"/>
              </a:defRPr>
            </a:lvl5pPr>
            <a:lvl6pPr marL="2467577" indent="-224325" defTabSz="914437" eaLnBrk="0" fontAlgn="base" hangingPunct="0">
              <a:spcBef>
                <a:spcPct val="30000"/>
              </a:spcBef>
              <a:spcAft>
                <a:spcPct val="0"/>
              </a:spcAft>
              <a:defRPr sz="1200">
                <a:solidFill>
                  <a:schemeClr val="tx1"/>
                </a:solidFill>
                <a:latin typeface="Times New Roman" pitchFamily="18" charset="0"/>
              </a:defRPr>
            </a:lvl6pPr>
            <a:lvl7pPr marL="2916227" indent="-224325" defTabSz="914437" eaLnBrk="0" fontAlgn="base" hangingPunct="0">
              <a:spcBef>
                <a:spcPct val="30000"/>
              </a:spcBef>
              <a:spcAft>
                <a:spcPct val="0"/>
              </a:spcAft>
              <a:defRPr sz="1200">
                <a:solidFill>
                  <a:schemeClr val="tx1"/>
                </a:solidFill>
                <a:latin typeface="Times New Roman" pitchFamily="18" charset="0"/>
              </a:defRPr>
            </a:lvl7pPr>
            <a:lvl8pPr marL="3364878" indent="-224325" defTabSz="914437" eaLnBrk="0" fontAlgn="base" hangingPunct="0">
              <a:spcBef>
                <a:spcPct val="30000"/>
              </a:spcBef>
              <a:spcAft>
                <a:spcPct val="0"/>
              </a:spcAft>
              <a:defRPr sz="1200">
                <a:solidFill>
                  <a:schemeClr val="tx1"/>
                </a:solidFill>
                <a:latin typeface="Times New Roman" pitchFamily="18" charset="0"/>
              </a:defRPr>
            </a:lvl8pPr>
            <a:lvl9pPr marL="3813528" indent="-224325" defTabSz="914437"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CE3DCD72-E600-416F-9C31-008A2DFF346A}" type="slidenum">
              <a:rPr lang="en-US" altLang="en-US" smtClean="0"/>
              <a:pPr eaLnBrk="1" hangingPunct="1">
                <a:spcBef>
                  <a:spcPct val="0"/>
                </a:spcBef>
              </a:pPr>
              <a:t>66</a:t>
            </a:fld>
            <a:endParaRPr lang="en-US"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Slide Image Placeholder 1"/>
          <p:cNvSpPr>
            <a:spLocks noGrp="1" noRot="1" noChangeAspect="1" noTextEdit="1"/>
          </p:cNvSpPr>
          <p:nvPr>
            <p:ph type="sldImg"/>
          </p:nvPr>
        </p:nvSpPr>
        <p:spPr>
          <a:ln/>
        </p:spPr>
      </p:sp>
      <p:sp>
        <p:nvSpPr>
          <p:cNvPr id="251907" name="Notes Placeholder 2"/>
          <p:cNvSpPr>
            <a:spLocks noGrp="1"/>
          </p:cNvSpPr>
          <p:nvPr>
            <p:ph type="body" idx="1"/>
          </p:nvPr>
        </p:nvSpPr>
        <p:spPr>
          <a:noFill/>
        </p:spPr>
        <p:txBody>
          <a:bodyPr/>
          <a:lstStyle/>
          <a:p>
            <a:endParaRPr lang="en-US" altLang="en-US" smtClean="0"/>
          </a:p>
        </p:txBody>
      </p:sp>
      <p:sp>
        <p:nvSpPr>
          <p:cNvPr id="251908" name="Slide Number Placeholder 3"/>
          <p:cNvSpPr>
            <a:spLocks noGrp="1"/>
          </p:cNvSpPr>
          <p:nvPr>
            <p:ph type="sldNum" sz="quarter" idx="5"/>
          </p:nvPr>
        </p:nvSpPr>
        <p:spPr>
          <a:noFill/>
        </p:spPr>
        <p:txBody>
          <a:bodyPr/>
          <a:lstStyle>
            <a:lvl1pPr defTabSz="914437" eaLnBrk="0" hangingPunct="0">
              <a:spcBef>
                <a:spcPct val="30000"/>
              </a:spcBef>
              <a:defRPr sz="1200">
                <a:solidFill>
                  <a:schemeClr val="tx1"/>
                </a:solidFill>
                <a:latin typeface="Times New Roman" pitchFamily="18" charset="0"/>
              </a:defRPr>
            </a:lvl1pPr>
            <a:lvl2pPr marL="729057" indent="-280406" defTabSz="914437" eaLnBrk="0" hangingPunct="0">
              <a:spcBef>
                <a:spcPct val="30000"/>
              </a:spcBef>
              <a:defRPr sz="1200">
                <a:solidFill>
                  <a:schemeClr val="tx1"/>
                </a:solidFill>
                <a:latin typeface="Times New Roman" pitchFamily="18" charset="0"/>
              </a:defRPr>
            </a:lvl2pPr>
            <a:lvl3pPr marL="1121626" indent="-224325" defTabSz="914437" eaLnBrk="0" hangingPunct="0">
              <a:spcBef>
                <a:spcPct val="30000"/>
              </a:spcBef>
              <a:defRPr sz="1200">
                <a:solidFill>
                  <a:schemeClr val="tx1"/>
                </a:solidFill>
                <a:latin typeface="Times New Roman" pitchFamily="18" charset="0"/>
              </a:defRPr>
            </a:lvl3pPr>
            <a:lvl4pPr marL="1570276" indent="-224325" defTabSz="914437" eaLnBrk="0" hangingPunct="0">
              <a:spcBef>
                <a:spcPct val="30000"/>
              </a:spcBef>
              <a:defRPr sz="1200">
                <a:solidFill>
                  <a:schemeClr val="tx1"/>
                </a:solidFill>
                <a:latin typeface="Times New Roman" pitchFamily="18" charset="0"/>
              </a:defRPr>
            </a:lvl4pPr>
            <a:lvl5pPr marL="2018927" indent="-224325" defTabSz="914437" eaLnBrk="0" hangingPunct="0">
              <a:spcBef>
                <a:spcPct val="30000"/>
              </a:spcBef>
              <a:defRPr sz="1200">
                <a:solidFill>
                  <a:schemeClr val="tx1"/>
                </a:solidFill>
                <a:latin typeface="Times New Roman" pitchFamily="18" charset="0"/>
              </a:defRPr>
            </a:lvl5pPr>
            <a:lvl6pPr marL="2467577" indent="-224325" defTabSz="914437" eaLnBrk="0" fontAlgn="base" hangingPunct="0">
              <a:spcBef>
                <a:spcPct val="30000"/>
              </a:spcBef>
              <a:spcAft>
                <a:spcPct val="0"/>
              </a:spcAft>
              <a:defRPr sz="1200">
                <a:solidFill>
                  <a:schemeClr val="tx1"/>
                </a:solidFill>
                <a:latin typeface="Times New Roman" pitchFamily="18" charset="0"/>
              </a:defRPr>
            </a:lvl6pPr>
            <a:lvl7pPr marL="2916227" indent="-224325" defTabSz="914437" eaLnBrk="0" fontAlgn="base" hangingPunct="0">
              <a:spcBef>
                <a:spcPct val="30000"/>
              </a:spcBef>
              <a:spcAft>
                <a:spcPct val="0"/>
              </a:spcAft>
              <a:defRPr sz="1200">
                <a:solidFill>
                  <a:schemeClr val="tx1"/>
                </a:solidFill>
                <a:latin typeface="Times New Roman" pitchFamily="18" charset="0"/>
              </a:defRPr>
            </a:lvl7pPr>
            <a:lvl8pPr marL="3364878" indent="-224325" defTabSz="914437" eaLnBrk="0" fontAlgn="base" hangingPunct="0">
              <a:spcBef>
                <a:spcPct val="30000"/>
              </a:spcBef>
              <a:spcAft>
                <a:spcPct val="0"/>
              </a:spcAft>
              <a:defRPr sz="1200">
                <a:solidFill>
                  <a:schemeClr val="tx1"/>
                </a:solidFill>
                <a:latin typeface="Times New Roman" pitchFamily="18" charset="0"/>
              </a:defRPr>
            </a:lvl8pPr>
            <a:lvl9pPr marL="3813528" indent="-224325" defTabSz="914437"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F69F589B-2F15-4993-889F-80928251C2C9}" type="slidenum">
              <a:rPr lang="en-US" altLang="en-US" smtClean="0"/>
              <a:pPr eaLnBrk="1" hangingPunct="1">
                <a:spcBef>
                  <a:spcPct val="0"/>
                </a:spcBef>
              </a:pPr>
              <a:t>67</a:t>
            </a:fld>
            <a:endParaRPr lang="en-US"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Slide Image Placeholder 1"/>
          <p:cNvSpPr>
            <a:spLocks noGrp="1" noRot="1" noChangeAspect="1" noTextEdit="1"/>
          </p:cNvSpPr>
          <p:nvPr>
            <p:ph type="sldImg"/>
          </p:nvPr>
        </p:nvSpPr>
        <p:spPr>
          <a:ln/>
        </p:spPr>
      </p:sp>
      <p:sp>
        <p:nvSpPr>
          <p:cNvPr id="2529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Follow with creating a chemical equation using the contents of a sandwich</a:t>
            </a:r>
          </a:p>
        </p:txBody>
      </p:sp>
      <p:sp>
        <p:nvSpPr>
          <p:cNvPr id="25293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spcBef>
                <a:spcPct val="30000"/>
              </a:spcBef>
              <a:defRPr sz="1200">
                <a:solidFill>
                  <a:schemeClr val="tx1"/>
                </a:solidFill>
                <a:latin typeface="Times New Roman" pitchFamily="18" charset="0"/>
              </a:defRPr>
            </a:lvl1pPr>
            <a:lvl2pPr marL="729057" indent="-280406" defTabSz="914437" eaLnBrk="0" hangingPunct="0">
              <a:spcBef>
                <a:spcPct val="30000"/>
              </a:spcBef>
              <a:defRPr sz="1200">
                <a:solidFill>
                  <a:schemeClr val="tx1"/>
                </a:solidFill>
                <a:latin typeface="Times New Roman" pitchFamily="18" charset="0"/>
              </a:defRPr>
            </a:lvl2pPr>
            <a:lvl3pPr marL="1121626" indent="-224325" defTabSz="914437" eaLnBrk="0" hangingPunct="0">
              <a:spcBef>
                <a:spcPct val="30000"/>
              </a:spcBef>
              <a:defRPr sz="1200">
                <a:solidFill>
                  <a:schemeClr val="tx1"/>
                </a:solidFill>
                <a:latin typeface="Times New Roman" pitchFamily="18" charset="0"/>
              </a:defRPr>
            </a:lvl3pPr>
            <a:lvl4pPr marL="1570276" indent="-224325" defTabSz="914437" eaLnBrk="0" hangingPunct="0">
              <a:spcBef>
                <a:spcPct val="30000"/>
              </a:spcBef>
              <a:defRPr sz="1200">
                <a:solidFill>
                  <a:schemeClr val="tx1"/>
                </a:solidFill>
                <a:latin typeface="Times New Roman" pitchFamily="18" charset="0"/>
              </a:defRPr>
            </a:lvl4pPr>
            <a:lvl5pPr marL="2018927" indent="-224325" defTabSz="914437" eaLnBrk="0" hangingPunct="0">
              <a:spcBef>
                <a:spcPct val="30000"/>
              </a:spcBef>
              <a:defRPr sz="1200">
                <a:solidFill>
                  <a:schemeClr val="tx1"/>
                </a:solidFill>
                <a:latin typeface="Times New Roman" pitchFamily="18" charset="0"/>
              </a:defRPr>
            </a:lvl5pPr>
            <a:lvl6pPr marL="2467577" indent="-224325" defTabSz="914437" eaLnBrk="0" fontAlgn="base" hangingPunct="0">
              <a:spcBef>
                <a:spcPct val="30000"/>
              </a:spcBef>
              <a:spcAft>
                <a:spcPct val="0"/>
              </a:spcAft>
              <a:defRPr sz="1200">
                <a:solidFill>
                  <a:schemeClr val="tx1"/>
                </a:solidFill>
                <a:latin typeface="Times New Roman" pitchFamily="18" charset="0"/>
              </a:defRPr>
            </a:lvl6pPr>
            <a:lvl7pPr marL="2916227" indent="-224325" defTabSz="914437" eaLnBrk="0" fontAlgn="base" hangingPunct="0">
              <a:spcBef>
                <a:spcPct val="30000"/>
              </a:spcBef>
              <a:spcAft>
                <a:spcPct val="0"/>
              </a:spcAft>
              <a:defRPr sz="1200">
                <a:solidFill>
                  <a:schemeClr val="tx1"/>
                </a:solidFill>
                <a:latin typeface="Times New Roman" pitchFamily="18" charset="0"/>
              </a:defRPr>
            </a:lvl7pPr>
            <a:lvl8pPr marL="3364878" indent="-224325" defTabSz="914437" eaLnBrk="0" fontAlgn="base" hangingPunct="0">
              <a:spcBef>
                <a:spcPct val="30000"/>
              </a:spcBef>
              <a:spcAft>
                <a:spcPct val="0"/>
              </a:spcAft>
              <a:defRPr sz="1200">
                <a:solidFill>
                  <a:schemeClr val="tx1"/>
                </a:solidFill>
                <a:latin typeface="Times New Roman" pitchFamily="18" charset="0"/>
              </a:defRPr>
            </a:lvl8pPr>
            <a:lvl9pPr marL="3813528" indent="-224325" defTabSz="914437"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F3B38C70-5F1C-463D-875F-5D3F7D9AB8D3}" type="slidenum">
              <a:rPr lang="en-US" altLang="en-US" smtClean="0">
                <a:solidFill>
                  <a:srgbClr val="000000"/>
                </a:solidFill>
              </a:rPr>
              <a:pPr eaLnBrk="1" hangingPunct="1">
                <a:spcBef>
                  <a:spcPct val="0"/>
                </a:spcBef>
              </a:pPr>
              <a:t>68</a:t>
            </a:fld>
            <a:endParaRPr lang="en-US" altLang="en-US" smtClean="0">
              <a:solidFill>
                <a:srgbClr val="000000"/>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a:noFill/>
        </p:spPr>
        <p:txBody>
          <a:bodyPr/>
          <a:lstStyle>
            <a:lvl1pPr defTabSz="914437" eaLnBrk="0" hangingPunct="0">
              <a:spcBef>
                <a:spcPct val="30000"/>
              </a:spcBef>
              <a:defRPr sz="1200">
                <a:solidFill>
                  <a:schemeClr val="tx1"/>
                </a:solidFill>
                <a:latin typeface="Times New Roman" pitchFamily="18" charset="0"/>
              </a:defRPr>
            </a:lvl1pPr>
            <a:lvl2pPr marL="729057" indent="-280406" defTabSz="914437" eaLnBrk="0" hangingPunct="0">
              <a:spcBef>
                <a:spcPct val="30000"/>
              </a:spcBef>
              <a:defRPr sz="1200">
                <a:solidFill>
                  <a:schemeClr val="tx1"/>
                </a:solidFill>
                <a:latin typeface="Times New Roman" pitchFamily="18" charset="0"/>
              </a:defRPr>
            </a:lvl2pPr>
            <a:lvl3pPr marL="1121626" indent="-224325" defTabSz="914437" eaLnBrk="0" hangingPunct="0">
              <a:spcBef>
                <a:spcPct val="30000"/>
              </a:spcBef>
              <a:defRPr sz="1200">
                <a:solidFill>
                  <a:schemeClr val="tx1"/>
                </a:solidFill>
                <a:latin typeface="Times New Roman" pitchFamily="18" charset="0"/>
              </a:defRPr>
            </a:lvl3pPr>
            <a:lvl4pPr marL="1570276" indent="-224325" defTabSz="914437" eaLnBrk="0" hangingPunct="0">
              <a:spcBef>
                <a:spcPct val="30000"/>
              </a:spcBef>
              <a:defRPr sz="1200">
                <a:solidFill>
                  <a:schemeClr val="tx1"/>
                </a:solidFill>
                <a:latin typeface="Times New Roman" pitchFamily="18" charset="0"/>
              </a:defRPr>
            </a:lvl4pPr>
            <a:lvl5pPr marL="2018927" indent="-224325" defTabSz="914437" eaLnBrk="0" hangingPunct="0">
              <a:spcBef>
                <a:spcPct val="30000"/>
              </a:spcBef>
              <a:defRPr sz="1200">
                <a:solidFill>
                  <a:schemeClr val="tx1"/>
                </a:solidFill>
                <a:latin typeface="Times New Roman" pitchFamily="18" charset="0"/>
              </a:defRPr>
            </a:lvl5pPr>
            <a:lvl6pPr marL="2467577" indent="-224325" defTabSz="914437" eaLnBrk="0" fontAlgn="base" hangingPunct="0">
              <a:spcBef>
                <a:spcPct val="30000"/>
              </a:spcBef>
              <a:spcAft>
                <a:spcPct val="0"/>
              </a:spcAft>
              <a:defRPr sz="1200">
                <a:solidFill>
                  <a:schemeClr val="tx1"/>
                </a:solidFill>
                <a:latin typeface="Times New Roman" pitchFamily="18" charset="0"/>
              </a:defRPr>
            </a:lvl6pPr>
            <a:lvl7pPr marL="2916227" indent="-224325" defTabSz="914437" eaLnBrk="0" fontAlgn="base" hangingPunct="0">
              <a:spcBef>
                <a:spcPct val="30000"/>
              </a:spcBef>
              <a:spcAft>
                <a:spcPct val="0"/>
              </a:spcAft>
              <a:defRPr sz="1200">
                <a:solidFill>
                  <a:schemeClr val="tx1"/>
                </a:solidFill>
                <a:latin typeface="Times New Roman" pitchFamily="18" charset="0"/>
              </a:defRPr>
            </a:lvl7pPr>
            <a:lvl8pPr marL="3364878" indent="-224325" defTabSz="914437" eaLnBrk="0" fontAlgn="base" hangingPunct="0">
              <a:spcBef>
                <a:spcPct val="30000"/>
              </a:spcBef>
              <a:spcAft>
                <a:spcPct val="0"/>
              </a:spcAft>
              <a:defRPr sz="1200">
                <a:solidFill>
                  <a:schemeClr val="tx1"/>
                </a:solidFill>
                <a:latin typeface="Times New Roman" pitchFamily="18" charset="0"/>
              </a:defRPr>
            </a:lvl8pPr>
            <a:lvl9pPr marL="3813528" indent="-224325" defTabSz="914437"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93D22547-EE47-44B5-8CD9-2AA6F8CC9DF8}" type="slidenum">
              <a:rPr lang="en-US" altLang="en-US" smtClean="0"/>
              <a:pPr eaLnBrk="1" hangingPunct="1">
                <a:spcBef>
                  <a:spcPct val="0"/>
                </a:spcBef>
              </a:pPr>
              <a:t>70</a:t>
            </a:fld>
            <a:endParaRPr lang="en-US" altLang="en-US" smtClean="0"/>
          </a:p>
        </p:txBody>
      </p:sp>
      <p:sp>
        <p:nvSpPr>
          <p:cNvPr id="253955" name="Rectangle 2"/>
          <p:cNvSpPr>
            <a:spLocks noGrp="1" noRot="1" noChangeAspect="1" noChangeArrowheads="1" noTextEdit="1"/>
          </p:cNvSpPr>
          <p:nvPr>
            <p:ph type="sldImg"/>
          </p:nvPr>
        </p:nvSpPr>
        <p:spPr>
          <a:ln/>
        </p:spPr>
      </p:sp>
      <p:sp>
        <p:nvSpPr>
          <p:cNvPr id="253956" name="Rectangle 3"/>
          <p:cNvSpPr>
            <a:spLocks noGrp="1" noChangeArrowheads="1"/>
          </p:cNvSpPr>
          <p:nvPr>
            <p:ph type="body" idx="1"/>
          </p:nvPr>
        </p:nvSpPr>
        <p:spPr>
          <a:noFill/>
        </p:spPr>
        <p:txBody>
          <a:bodyPr/>
          <a:lstStyle/>
          <a:p>
            <a:pPr eaLnBrk="1" hangingPunct="1"/>
            <a:r>
              <a:rPr lang="en-US" altLang="en-US" sz="1600" b="1" dirty="0"/>
              <a:t>Subscripts may never be changes when balancing, Only coefficients may be changed to balance equations</a:t>
            </a:r>
          </a:p>
          <a:p>
            <a:pPr eaLnBrk="1" hangingPunct="1"/>
            <a:r>
              <a:rPr lang="en-US" altLang="en-US" sz="1600" b="1" dirty="0"/>
              <a:t>Changing coefficients changes the amount of substance and not the identity of the substance.</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Slide Image Placeholder 1"/>
          <p:cNvSpPr>
            <a:spLocks noGrp="1" noRot="1" noChangeAspect="1" noTextEdit="1"/>
          </p:cNvSpPr>
          <p:nvPr>
            <p:ph type="sldImg"/>
          </p:nvPr>
        </p:nvSpPr>
        <p:spPr>
          <a:ln/>
        </p:spPr>
      </p:sp>
      <p:sp>
        <p:nvSpPr>
          <p:cNvPr id="254979" name="Notes Placeholder 2"/>
          <p:cNvSpPr>
            <a:spLocks noGrp="1"/>
          </p:cNvSpPr>
          <p:nvPr>
            <p:ph type="body" idx="1"/>
          </p:nvPr>
        </p:nvSpPr>
        <p:spPr>
          <a:noFill/>
        </p:spPr>
        <p:txBody>
          <a:bodyPr/>
          <a:lstStyle/>
          <a:p>
            <a:endParaRPr lang="en-US" altLang="en-US" smtClean="0"/>
          </a:p>
        </p:txBody>
      </p:sp>
      <p:sp>
        <p:nvSpPr>
          <p:cNvPr id="254980" name="Slide Number Placeholder 3"/>
          <p:cNvSpPr>
            <a:spLocks noGrp="1"/>
          </p:cNvSpPr>
          <p:nvPr>
            <p:ph type="sldNum" sz="quarter" idx="5"/>
          </p:nvPr>
        </p:nvSpPr>
        <p:spPr>
          <a:noFill/>
        </p:spPr>
        <p:txBody>
          <a:bodyPr/>
          <a:lstStyle>
            <a:lvl1pPr defTabSz="914437" eaLnBrk="0" hangingPunct="0">
              <a:spcBef>
                <a:spcPct val="30000"/>
              </a:spcBef>
              <a:defRPr sz="1200">
                <a:solidFill>
                  <a:schemeClr val="tx1"/>
                </a:solidFill>
                <a:latin typeface="Times New Roman" pitchFamily="18" charset="0"/>
              </a:defRPr>
            </a:lvl1pPr>
            <a:lvl2pPr marL="729057" indent="-280406" defTabSz="914437" eaLnBrk="0" hangingPunct="0">
              <a:spcBef>
                <a:spcPct val="30000"/>
              </a:spcBef>
              <a:defRPr sz="1200">
                <a:solidFill>
                  <a:schemeClr val="tx1"/>
                </a:solidFill>
                <a:latin typeface="Times New Roman" pitchFamily="18" charset="0"/>
              </a:defRPr>
            </a:lvl2pPr>
            <a:lvl3pPr marL="1121626" indent="-224325" defTabSz="914437" eaLnBrk="0" hangingPunct="0">
              <a:spcBef>
                <a:spcPct val="30000"/>
              </a:spcBef>
              <a:defRPr sz="1200">
                <a:solidFill>
                  <a:schemeClr val="tx1"/>
                </a:solidFill>
                <a:latin typeface="Times New Roman" pitchFamily="18" charset="0"/>
              </a:defRPr>
            </a:lvl3pPr>
            <a:lvl4pPr marL="1570276" indent="-224325" defTabSz="914437" eaLnBrk="0" hangingPunct="0">
              <a:spcBef>
                <a:spcPct val="30000"/>
              </a:spcBef>
              <a:defRPr sz="1200">
                <a:solidFill>
                  <a:schemeClr val="tx1"/>
                </a:solidFill>
                <a:latin typeface="Times New Roman" pitchFamily="18" charset="0"/>
              </a:defRPr>
            </a:lvl4pPr>
            <a:lvl5pPr marL="2018927" indent="-224325" defTabSz="914437" eaLnBrk="0" hangingPunct="0">
              <a:spcBef>
                <a:spcPct val="30000"/>
              </a:spcBef>
              <a:defRPr sz="1200">
                <a:solidFill>
                  <a:schemeClr val="tx1"/>
                </a:solidFill>
                <a:latin typeface="Times New Roman" pitchFamily="18" charset="0"/>
              </a:defRPr>
            </a:lvl5pPr>
            <a:lvl6pPr marL="2467577" indent="-224325" defTabSz="914437" eaLnBrk="0" fontAlgn="base" hangingPunct="0">
              <a:spcBef>
                <a:spcPct val="30000"/>
              </a:spcBef>
              <a:spcAft>
                <a:spcPct val="0"/>
              </a:spcAft>
              <a:defRPr sz="1200">
                <a:solidFill>
                  <a:schemeClr val="tx1"/>
                </a:solidFill>
                <a:latin typeface="Times New Roman" pitchFamily="18" charset="0"/>
              </a:defRPr>
            </a:lvl6pPr>
            <a:lvl7pPr marL="2916227" indent="-224325" defTabSz="914437" eaLnBrk="0" fontAlgn="base" hangingPunct="0">
              <a:spcBef>
                <a:spcPct val="30000"/>
              </a:spcBef>
              <a:spcAft>
                <a:spcPct val="0"/>
              </a:spcAft>
              <a:defRPr sz="1200">
                <a:solidFill>
                  <a:schemeClr val="tx1"/>
                </a:solidFill>
                <a:latin typeface="Times New Roman" pitchFamily="18" charset="0"/>
              </a:defRPr>
            </a:lvl7pPr>
            <a:lvl8pPr marL="3364878" indent="-224325" defTabSz="914437" eaLnBrk="0" fontAlgn="base" hangingPunct="0">
              <a:spcBef>
                <a:spcPct val="30000"/>
              </a:spcBef>
              <a:spcAft>
                <a:spcPct val="0"/>
              </a:spcAft>
              <a:defRPr sz="1200">
                <a:solidFill>
                  <a:schemeClr val="tx1"/>
                </a:solidFill>
                <a:latin typeface="Times New Roman" pitchFamily="18" charset="0"/>
              </a:defRPr>
            </a:lvl8pPr>
            <a:lvl9pPr marL="3813528" indent="-224325" defTabSz="914437"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89BE6E3C-399B-497E-8785-F2881E16AFEA}" type="slidenum">
              <a:rPr lang="en-US" altLang="en-US" smtClean="0"/>
              <a:pPr eaLnBrk="1" hangingPunct="1">
                <a:spcBef>
                  <a:spcPct val="0"/>
                </a:spcBef>
              </a:pPr>
              <a:t>72</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a:ln/>
        </p:spPr>
      </p:sp>
      <p:sp>
        <p:nvSpPr>
          <p:cNvPr id="202755" name="Notes Placeholder 2"/>
          <p:cNvSpPr>
            <a:spLocks noGrp="1"/>
          </p:cNvSpPr>
          <p:nvPr>
            <p:ph type="body" idx="1"/>
          </p:nvPr>
        </p:nvSpPr>
        <p:spPr>
          <a:noFill/>
        </p:spPr>
        <p:txBody>
          <a:bodyPr/>
          <a:lstStyle/>
          <a:p>
            <a:endParaRPr lang="en-US" altLang="en-US" smtClean="0"/>
          </a:p>
        </p:txBody>
      </p:sp>
      <p:sp>
        <p:nvSpPr>
          <p:cNvPr id="202756" name="Slide Number Placeholder 3"/>
          <p:cNvSpPr>
            <a:spLocks noGrp="1"/>
          </p:cNvSpPr>
          <p:nvPr>
            <p:ph type="sldNum" sz="quarter" idx="5"/>
          </p:nvPr>
        </p:nvSpPr>
        <p:spPr>
          <a:noFill/>
        </p:spPr>
        <p:txBody>
          <a:bodyPr/>
          <a:lstStyle>
            <a:lvl1pPr defTabSz="914437" eaLnBrk="0" hangingPunct="0">
              <a:defRPr sz="4300">
                <a:solidFill>
                  <a:schemeClr val="tx1"/>
                </a:solidFill>
                <a:latin typeface="Times New Roman" pitchFamily="18" charset="0"/>
              </a:defRPr>
            </a:lvl1pPr>
            <a:lvl2pPr marL="729057" indent="-280406" defTabSz="914437" eaLnBrk="0" hangingPunct="0">
              <a:defRPr sz="4300">
                <a:solidFill>
                  <a:schemeClr val="tx1"/>
                </a:solidFill>
                <a:latin typeface="Times New Roman" pitchFamily="18" charset="0"/>
              </a:defRPr>
            </a:lvl2pPr>
            <a:lvl3pPr marL="1121626" indent="-224325" defTabSz="914437" eaLnBrk="0" hangingPunct="0">
              <a:defRPr sz="4300">
                <a:solidFill>
                  <a:schemeClr val="tx1"/>
                </a:solidFill>
                <a:latin typeface="Times New Roman" pitchFamily="18" charset="0"/>
              </a:defRPr>
            </a:lvl3pPr>
            <a:lvl4pPr marL="1570276" indent="-224325" defTabSz="914437" eaLnBrk="0" hangingPunct="0">
              <a:defRPr sz="4300">
                <a:solidFill>
                  <a:schemeClr val="tx1"/>
                </a:solidFill>
                <a:latin typeface="Times New Roman" pitchFamily="18" charset="0"/>
              </a:defRPr>
            </a:lvl4pPr>
            <a:lvl5pPr marL="2018927" indent="-224325" defTabSz="914437" eaLnBrk="0" hangingPunct="0">
              <a:defRPr sz="4300">
                <a:solidFill>
                  <a:schemeClr val="tx1"/>
                </a:solidFill>
                <a:latin typeface="Times New Roman" pitchFamily="18" charset="0"/>
              </a:defRPr>
            </a:lvl5pPr>
            <a:lvl6pPr marL="2467577" indent="-224325" defTabSz="914437" eaLnBrk="0" fontAlgn="base" hangingPunct="0">
              <a:spcBef>
                <a:spcPct val="0"/>
              </a:spcBef>
              <a:spcAft>
                <a:spcPct val="0"/>
              </a:spcAft>
              <a:defRPr sz="4300">
                <a:solidFill>
                  <a:schemeClr val="tx1"/>
                </a:solidFill>
                <a:latin typeface="Times New Roman" pitchFamily="18" charset="0"/>
              </a:defRPr>
            </a:lvl6pPr>
            <a:lvl7pPr marL="2916227" indent="-224325" defTabSz="914437" eaLnBrk="0" fontAlgn="base" hangingPunct="0">
              <a:spcBef>
                <a:spcPct val="0"/>
              </a:spcBef>
              <a:spcAft>
                <a:spcPct val="0"/>
              </a:spcAft>
              <a:defRPr sz="4300">
                <a:solidFill>
                  <a:schemeClr val="tx1"/>
                </a:solidFill>
                <a:latin typeface="Times New Roman" pitchFamily="18" charset="0"/>
              </a:defRPr>
            </a:lvl7pPr>
            <a:lvl8pPr marL="3364878" indent="-224325" defTabSz="914437" eaLnBrk="0" fontAlgn="base" hangingPunct="0">
              <a:spcBef>
                <a:spcPct val="0"/>
              </a:spcBef>
              <a:spcAft>
                <a:spcPct val="0"/>
              </a:spcAft>
              <a:defRPr sz="4300">
                <a:solidFill>
                  <a:schemeClr val="tx1"/>
                </a:solidFill>
                <a:latin typeface="Times New Roman" pitchFamily="18" charset="0"/>
              </a:defRPr>
            </a:lvl8pPr>
            <a:lvl9pPr marL="3813528" indent="-224325" defTabSz="914437" eaLnBrk="0" fontAlgn="base" hangingPunct="0">
              <a:spcBef>
                <a:spcPct val="0"/>
              </a:spcBef>
              <a:spcAft>
                <a:spcPct val="0"/>
              </a:spcAft>
              <a:defRPr sz="4300">
                <a:solidFill>
                  <a:schemeClr val="tx1"/>
                </a:solidFill>
                <a:latin typeface="Times New Roman" pitchFamily="18" charset="0"/>
              </a:defRPr>
            </a:lvl9pPr>
          </a:lstStyle>
          <a:p>
            <a:pPr eaLnBrk="1" hangingPunct="1"/>
            <a:fld id="{1BAEDC77-2BCD-4987-BC41-4C6C003FFE30}" type="slidenum">
              <a:rPr lang="en-US" altLang="en-US" sz="1200"/>
              <a:pPr eaLnBrk="1" hangingPunct="1"/>
              <a:t>19</a:t>
            </a:fld>
            <a:endParaRPr lang="en-US" altLang="en-US" sz="12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Slide Image Placeholder 1"/>
          <p:cNvSpPr>
            <a:spLocks noGrp="1" noRot="1" noChangeAspect="1" noTextEdit="1"/>
          </p:cNvSpPr>
          <p:nvPr>
            <p:ph type="sldImg"/>
          </p:nvPr>
        </p:nvSpPr>
        <p:spPr>
          <a:ln/>
        </p:spPr>
      </p:sp>
      <p:sp>
        <p:nvSpPr>
          <p:cNvPr id="257027" name="Notes Placeholder 2"/>
          <p:cNvSpPr>
            <a:spLocks noGrp="1"/>
          </p:cNvSpPr>
          <p:nvPr>
            <p:ph type="body" idx="1"/>
          </p:nvPr>
        </p:nvSpPr>
        <p:spPr>
          <a:noFill/>
        </p:spPr>
        <p:txBody>
          <a:bodyPr/>
          <a:lstStyle/>
          <a:p>
            <a:endParaRPr lang="en-US" altLang="en-US" smtClean="0"/>
          </a:p>
        </p:txBody>
      </p:sp>
      <p:sp>
        <p:nvSpPr>
          <p:cNvPr id="257028" name="Slide Number Placeholder 3"/>
          <p:cNvSpPr>
            <a:spLocks noGrp="1"/>
          </p:cNvSpPr>
          <p:nvPr>
            <p:ph type="sldNum" sz="quarter" idx="5"/>
          </p:nvPr>
        </p:nvSpPr>
        <p:spPr>
          <a:noFill/>
        </p:spPr>
        <p:txBody>
          <a:bodyPr/>
          <a:lstStyle>
            <a:lvl1pPr defTabSz="914437" eaLnBrk="0" hangingPunct="0">
              <a:spcBef>
                <a:spcPct val="30000"/>
              </a:spcBef>
              <a:defRPr sz="1200">
                <a:solidFill>
                  <a:schemeClr val="tx1"/>
                </a:solidFill>
                <a:latin typeface="Times New Roman" pitchFamily="18" charset="0"/>
              </a:defRPr>
            </a:lvl1pPr>
            <a:lvl2pPr marL="729057" indent="-280406" defTabSz="914437" eaLnBrk="0" hangingPunct="0">
              <a:spcBef>
                <a:spcPct val="30000"/>
              </a:spcBef>
              <a:defRPr sz="1200">
                <a:solidFill>
                  <a:schemeClr val="tx1"/>
                </a:solidFill>
                <a:latin typeface="Times New Roman" pitchFamily="18" charset="0"/>
              </a:defRPr>
            </a:lvl2pPr>
            <a:lvl3pPr marL="1121626" indent="-224325" defTabSz="914437" eaLnBrk="0" hangingPunct="0">
              <a:spcBef>
                <a:spcPct val="30000"/>
              </a:spcBef>
              <a:defRPr sz="1200">
                <a:solidFill>
                  <a:schemeClr val="tx1"/>
                </a:solidFill>
                <a:latin typeface="Times New Roman" pitchFamily="18" charset="0"/>
              </a:defRPr>
            </a:lvl3pPr>
            <a:lvl4pPr marL="1570276" indent="-224325" defTabSz="914437" eaLnBrk="0" hangingPunct="0">
              <a:spcBef>
                <a:spcPct val="30000"/>
              </a:spcBef>
              <a:defRPr sz="1200">
                <a:solidFill>
                  <a:schemeClr val="tx1"/>
                </a:solidFill>
                <a:latin typeface="Times New Roman" pitchFamily="18" charset="0"/>
              </a:defRPr>
            </a:lvl4pPr>
            <a:lvl5pPr marL="2018927" indent="-224325" defTabSz="914437" eaLnBrk="0" hangingPunct="0">
              <a:spcBef>
                <a:spcPct val="30000"/>
              </a:spcBef>
              <a:defRPr sz="1200">
                <a:solidFill>
                  <a:schemeClr val="tx1"/>
                </a:solidFill>
                <a:latin typeface="Times New Roman" pitchFamily="18" charset="0"/>
              </a:defRPr>
            </a:lvl5pPr>
            <a:lvl6pPr marL="2467577" indent="-224325" defTabSz="914437" eaLnBrk="0" fontAlgn="base" hangingPunct="0">
              <a:spcBef>
                <a:spcPct val="30000"/>
              </a:spcBef>
              <a:spcAft>
                <a:spcPct val="0"/>
              </a:spcAft>
              <a:defRPr sz="1200">
                <a:solidFill>
                  <a:schemeClr val="tx1"/>
                </a:solidFill>
                <a:latin typeface="Times New Roman" pitchFamily="18" charset="0"/>
              </a:defRPr>
            </a:lvl6pPr>
            <a:lvl7pPr marL="2916227" indent="-224325" defTabSz="914437" eaLnBrk="0" fontAlgn="base" hangingPunct="0">
              <a:spcBef>
                <a:spcPct val="30000"/>
              </a:spcBef>
              <a:spcAft>
                <a:spcPct val="0"/>
              </a:spcAft>
              <a:defRPr sz="1200">
                <a:solidFill>
                  <a:schemeClr val="tx1"/>
                </a:solidFill>
                <a:latin typeface="Times New Roman" pitchFamily="18" charset="0"/>
              </a:defRPr>
            </a:lvl7pPr>
            <a:lvl8pPr marL="3364878" indent="-224325" defTabSz="914437" eaLnBrk="0" fontAlgn="base" hangingPunct="0">
              <a:spcBef>
                <a:spcPct val="30000"/>
              </a:spcBef>
              <a:spcAft>
                <a:spcPct val="0"/>
              </a:spcAft>
              <a:defRPr sz="1200">
                <a:solidFill>
                  <a:schemeClr val="tx1"/>
                </a:solidFill>
                <a:latin typeface="Times New Roman" pitchFamily="18" charset="0"/>
              </a:defRPr>
            </a:lvl8pPr>
            <a:lvl9pPr marL="3813528" indent="-224325" defTabSz="914437"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505C5BE2-1341-4FCD-9CD0-A7B6A8B78C3F}" type="slidenum">
              <a:rPr lang="en-US" altLang="en-US" smtClean="0"/>
              <a:pPr eaLnBrk="1" hangingPunct="1">
                <a:spcBef>
                  <a:spcPct val="0"/>
                </a:spcBef>
              </a:pPr>
              <a:t>77</a:t>
            </a:fld>
            <a:endParaRPr lang="en-US"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Slide Image Placeholder 1"/>
          <p:cNvSpPr>
            <a:spLocks noGrp="1" noRot="1" noChangeAspect="1" noTextEdit="1"/>
          </p:cNvSpPr>
          <p:nvPr>
            <p:ph type="sldImg"/>
          </p:nvPr>
        </p:nvSpPr>
        <p:spPr>
          <a:ln/>
        </p:spPr>
      </p:sp>
      <p:sp>
        <p:nvSpPr>
          <p:cNvPr id="258051" name="Notes Placeholder 2"/>
          <p:cNvSpPr>
            <a:spLocks noGrp="1"/>
          </p:cNvSpPr>
          <p:nvPr>
            <p:ph type="body" idx="1"/>
          </p:nvPr>
        </p:nvSpPr>
        <p:spPr>
          <a:noFill/>
        </p:spPr>
        <p:txBody>
          <a:bodyPr/>
          <a:lstStyle/>
          <a:p>
            <a:endParaRPr lang="en-US" altLang="en-US" smtClean="0"/>
          </a:p>
        </p:txBody>
      </p:sp>
      <p:sp>
        <p:nvSpPr>
          <p:cNvPr id="258052" name="Slide Number Placeholder 3"/>
          <p:cNvSpPr>
            <a:spLocks noGrp="1"/>
          </p:cNvSpPr>
          <p:nvPr>
            <p:ph type="sldNum" sz="quarter" idx="5"/>
          </p:nvPr>
        </p:nvSpPr>
        <p:spPr>
          <a:noFill/>
        </p:spPr>
        <p:txBody>
          <a:bodyPr/>
          <a:lstStyle>
            <a:lvl1pPr defTabSz="914437" eaLnBrk="0" hangingPunct="0">
              <a:spcBef>
                <a:spcPct val="30000"/>
              </a:spcBef>
              <a:defRPr sz="1200">
                <a:solidFill>
                  <a:schemeClr val="tx1"/>
                </a:solidFill>
                <a:latin typeface="Times New Roman" pitchFamily="18" charset="0"/>
              </a:defRPr>
            </a:lvl1pPr>
            <a:lvl2pPr marL="729057" indent="-280406" defTabSz="914437" eaLnBrk="0" hangingPunct="0">
              <a:spcBef>
                <a:spcPct val="30000"/>
              </a:spcBef>
              <a:defRPr sz="1200">
                <a:solidFill>
                  <a:schemeClr val="tx1"/>
                </a:solidFill>
                <a:latin typeface="Times New Roman" pitchFamily="18" charset="0"/>
              </a:defRPr>
            </a:lvl2pPr>
            <a:lvl3pPr marL="1121626" indent="-224325" defTabSz="914437" eaLnBrk="0" hangingPunct="0">
              <a:spcBef>
                <a:spcPct val="30000"/>
              </a:spcBef>
              <a:defRPr sz="1200">
                <a:solidFill>
                  <a:schemeClr val="tx1"/>
                </a:solidFill>
                <a:latin typeface="Times New Roman" pitchFamily="18" charset="0"/>
              </a:defRPr>
            </a:lvl3pPr>
            <a:lvl4pPr marL="1570276" indent="-224325" defTabSz="914437" eaLnBrk="0" hangingPunct="0">
              <a:spcBef>
                <a:spcPct val="30000"/>
              </a:spcBef>
              <a:defRPr sz="1200">
                <a:solidFill>
                  <a:schemeClr val="tx1"/>
                </a:solidFill>
                <a:latin typeface="Times New Roman" pitchFamily="18" charset="0"/>
              </a:defRPr>
            </a:lvl4pPr>
            <a:lvl5pPr marL="2018927" indent="-224325" defTabSz="914437" eaLnBrk="0" hangingPunct="0">
              <a:spcBef>
                <a:spcPct val="30000"/>
              </a:spcBef>
              <a:defRPr sz="1200">
                <a:solidFill>
                  <a:schemeClr val="tx1"/>
                </a:solidFill>
                <a:latin typeface="Times New Roman" pitchFamily="18" charset="0"/>
              </a:defRPr>
            </a:lvl5pPr>
            <a:lvl6pPr marL="2467577" indent="-224325" defTabSz="914437" eaLnBrk="0" fontAlgn="base" hangingPunct="0">
              <a:spcBef>
                <a:spcPct val="30000"/>
              </a:spcBef>
              <a:spcAft>
                <a:spcPct val="0"/>
              </a:spcAft>
              <a:defRPr sz="1200">
                <a:solidFill>
                  <a:schemeClr val="tx1"/>
                </a:solidFill>
                <a:latin typeface="Times New Roman" pitchFamily="18" charset="0"/>
              </a:defRPr>
            </a:lvl6pPr>
            <a:lvl7pPr marL="2916227" indent="-224325" defTabSz="914437" eaLnBrk="0" fontAlgn="base" hangingPunct="0">
              <a:spcBef>
                <a:spcPct val="30000"/>
              </a:spcBef>
              <a:spcAft>
                <a:spcPct val="0"/>
              </a:spcAft>
              <a:defRPr sz="1200">
                <a:solidFill>
                  <a:schemeClr val="tx1"/>
                </a:solidFill>
                <a:latin typeface="Times New Roman" pitchFamily="18" charset="0"/>
              </a:defRPr>
            </a:lvl7pPr>
            <a:lvl8pPr marL="3364878" indent="-224325" defTabSz="914437" eaLnBrk="0" fontAlgn="base" hangingPunct="0">
              <a:spcBef>
                <a:spcPct val="30000"/>
              </a:spcBef>
              <a:spcAft>
                <a:spcPct val="0"/>
              </a:spcAft>
              <a:defRPr sz="1200">
                <a:solidFill>
                  <a:schemeClr val="tx1"/>
                </a:solidFill>
                <a:latin typeface="Times New Roman" pitchFamily="18" charset="0"/>
              </a:defRPr>
            </a:lvl8pPr>
            <a:lvl9pPr marL="3813528" indent="-224325" defTabSz="914437"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06864052-CF51-423F-99FE-33E47E4FD7A6}" type="slidenum">
              <a:rPr lang="en-US" altLang="en-US" smtClean="0"/>
              <a:pPr eaLnBrk="1" hangingPunct="1">
                <a:spcBef>
                  <a:spcPct val="0"/>
                </a:spcBef>
              </a:pPr>
              <a:t>78</a:t>
            </a:fld>
            <a:endParaRPr lang="en-US"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Slide Image Placeholder 1"/>
          <p:cNvSpPr>
            <a:spLocks noGrp="1" noRot="1" noChangeAspect="1" noTextEdit="1"/>
          </p:cNvSpPr>
          <p:nvPr>
            <p:ph type="sldImg"/>
          </p:nvPr>
        </p:nvSpPr>
        <p:spPr>
          <a:ln/>
        </p:spPr>
      </p:sp>
      <p:sp>
        <p:nvSpPr>
          <p:cNvPr id="260099" name="Notes Placeholder 2"/>
          <p:cNvSpPr>
            <a:spLocks noGrp="1"/>
          </p:cNvSpPr>
          <p:nvPr>
            <p:ph type="body" idx="1"/>
          </p:nvPr>
        </p:nvSpPr>
        <p:spPr>
          <a:noFill/>
        </p:spPr>
        <p:txBody>
          <a:bodyPr/>
          <a:lstStyle/>
          <a:p>
            <a:endParaRPr lang="en-US" altLang="en-US" smtClean="0"/>
          </a:p>
        </p:txBody>
      </p:sp>
      <p:sp>
        <p:nvSpPr>
          <p:cNvPr id="260100" name="Slide Number Placeholder 3"/>
          <p:cNvSpPr>
            <a:spLocks noGrp="1"/>
          </p:cNvSpPr>
          <p:nvPr>
            <p:ph type="sldNum" sz="quarter" idx="5"/>
          </p:nvPr>
        </p:nvSpPr>
        <p:spPr>
          <a:noFill/>
        </p:spPr>
        <p:txBody>
          <a:bodyPr/>
          <a:lstStyle>
            <a:lvl1pPr defTabSz="914437" eaLnBrk="0" hangingPunct="0">
              <a:spcBef>
                <a:spcPct val="30000"/>
              </a:spcBef>
              <a:defRPr sz="1200">
                <a:solidFill>
                  <a:schemeClr val="tx1"/>
                </a:solidFill>
                <a:latin typeface="Times New Roman" pitchFamily="18" charset="0"/>
              </a:defRPr>
            </a:lvl1pPr>
            <a:lvl2pPr marL="729057" indent="-280406" defTabSz="914437" eaLnBrk="0" hangingPunct="0">
              <a:spcBef>
                <a:spcPct val="30000"/>
              </a:spcBef>
              <a:defRPr sz="1200">
                <a:solidFill>
                  <a:schemeClr val="tx1"/>
                </a:solidFill>
                <a:latin typeface="Times New Roman" pitchFamily="18" charset="0"/>
              </a:defRPr>
            </a:lvl2pPr>
            <a:lvl3pPr marL="1121626" indent="-224325" defTabSz="914437" eaLnBrk="0" hangingPunct="0">
              <a:spcBef>
                <a:spcPct val="30000"/>
              </a:spcBef>
              <a:defRPr sz="1200">
                <a:solidFill>
                  <a:schemeClr val="tx1"/>
                </a:solidFill>
                <a:latin typeface="Times New Roman" pitchFamily="18" charset="0"/>
              </a:defRPr>
            </a:lvl3pPr>
            <a:lvl4pPr marL="1570276" indent="-224325" defTabSz="914437" eaLnBrk="0" hangingPunct="0">
              <a:spcBef>
                <a:spcPct val="30000"/>
              </a:spcBef>
              <a:defRPr sz="1200">
                <a:solidFill>
                  <a:schemeClr val="tx1"/>
                </a:solidFill>
                <a:latin typeface="Times New Roman" pitchFamily="18" charset="0"/>
              </a:defRPr>
            </a:lvl4pPr>
            <a:lvl5pPr marL="2018927" indent="-224325" defTabSz="914437" eaLnBrk="0" hangingPunct="0">
              <a:spcBef>
                <a:spcPct val="30000"/>
              </a:spcBef>
              <a:defRPr sz="1200">
                <a:solidFill>
                  <a:schemeClr val="tx1"/>
                </a:solidFill>
                <a:latin typeface="Times New Roman" pitchFamily="18" charset="0"/>
              </a:defRPr>
            </a:lvl5pPr>
            <a:lvl6pPr marL="2467577" indent="-224325" defTabSz="914437" eaLnBrk="0" fontAlgn="base" hangingPunct="0">
              <a:spcBef>
                <a:spcPct val="30000"/>
              </a:spcBef>
              <a:spcAft>
                <a:spcPct val="0"/>
              </a:spcAft>
              <a:defRPr sz="1200">
                <a:solidFill>
                  <a:schemeClr val="tx1"/>
                </a:solidFill>
                <a:latin typeface="Times New Roman" pitchFamily="18" charset="0"/>
              </a:defRPr>
            </a:lvl6pPr>
            <a:lvl7pPr marL="2916227" indent="-224325" defTabSz="914437" eaLnBrk="0" fontAlgn="base" hangingPunct="0">
              <a:spcBef>
                <a:spcPct val="30000"/>
              </a:spcBef>
              <a:spcAft>
                <a:spcPct val="0"/>
              </a:spcAft>
              <a:defRPr sz="1200">
                <a:solidFill>
                  <a:schemeClr val="tx1"/>
                </a:solidFill>
                <a:latin typeface="Times New Roman" pitchFamily="18" charset="0"/>
              </a:defRPr>
            </a:lvl7pPr>
            <a:lvl8pPr marL="3364878" indent="-224325" defTabSz="914437" eaLnBrk="0" fontAlgn="base" hangingPunct="0">
              <a:spcBef>
                <a:spcPct val="30000"/>
              </a:spcBef>
              <a:spcAft>
                <a:spcPct val="0"/>
              </a:spcAft>
              <a:defRPr sz="1200">
                <a:solidFill>
                  <a:schemeClr val="tx1"/>
                </a:solidFill>
                <a:latin typeface="Times New Roman" pitchFamily="18" charset="0"/>
              </a:defRPr>
            </a:lvl8pPr>
            <a:lvl9pPr marL="3813528" indent="-224325" defTabSz="914437"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02EBB244-38C4-431E-B5EC-5E3E482F5A9E}" type="slidenum">
              <a:rPr lang="en-US" altLang="en-US" smtClean="0"/>
              <a:pPr eaLnBrk="1" hangingPunct="1">
                <a:spcBef>
                  <a:spcPct val="0"/>
                </a:spcBef>
              </a:pPr>
              <a:t>79</a:t>
            </a:fld>
            <a:endParaRPr lang="en-US"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7"/>
          <p:cNvSpPr>
            <a:spLocks noGrp="1" noChangeArrowheads="1"/>
          </p:cNvSpPr>
          <p:nvPr>
            <p:ph type="sldNum" sz="quarter" idx="5"/>
          </p:nvPr>
        </p:nvSpPr>
        <p:spPr>
          <a:noFill/>
        </p:spPr>
        <p:txBody>
          <a:bodyPr/>
          <a:lstStyle>
            <a:lvl1pPr defTabSz="914437" eaLnBrk="0" hangingPunct="0">
              <a:spcBef>
                <a:spcPct val="30000"/>
              </a:spcBef>
              <a:defRPr sz="1200">
                <a:solidFill>
                  <a:schemeClr val="tx1"/>
                </a:solidFill>
                <a:latin typeface="Times New Roman" pitchFamily="18" charset="0"/>
              </a:defRPr>
            </a:lvl1pPr>
            <a:lvl2pPr marL="729057" indent="-280406" defTabSz="914437" eaLnBrk="0" hangingPunct="0">
              <a:spcBef>
                <a:spcPct val="30000"/>
              </a:spcBef>
              <a:defRPr sz="1200">
                <a:solidFill>
                  <a:schemeClr val="tx1"/>
                </a:solidFill>
                <a:latin typeface="Times New Roman" pitchFamily="18" charset="0"/>
              </a:defRPr>
            </a:lvl2pPr>
            <a:lvl3pPr marL="1121626" indent="-224325" defTabSz="914437" eaLnBrk="0" hangingPunct="0">
              <a:spcBef>
                <a:spcPct val="30000"/>
              </a:spcBef>
              <a:defRPr sz="1200">
                <a:solidFill>
                  <a:schemeClr val="tx1"/>
                </a:solidFill>
                <a:latin typeface="Times New Roman" pitchFamily="18" charset="0"/>
              </a:defRPr>
            </a:lvl3pPr>
            <a:lvl4pPr marL="1570276" indent="-224325" defTabSz="914437" eaLnBrk="0" hangingPunct="0">
              <a:spcBef>
                <a:spcPct val="30000"/>
              </a:spcBef>
              <a:defRPr sz="1200">
                <a:solidFill>
                  <a:schemeClr val="tx1"/>
                </a:solidFill>
                <a:latin typeface="Times New Roman" pitchFamily="18" charset="0"/>
              </a:defRPr>
            </a:lvl4pPr>
            <a:lvl5pPr marL="2018927" indent="-224325" defTabSz="914437" eaLnBrk="0" hangingPunct="0">
              <a:spcBef>
                <a:spcPct val="30000"/>
              </a:spcBef>
              <a:defRPr sz="1200">
                <a:solidFill>
                  <a:schemeClr val="tx1"/>
                </a:solidFill>
                <a:latin typeface="Times New Roman" pitchFamily="18" charset="0"/>
              </a:defRPr>
            </a:lvl5pPr>
            <a:lvl6pPr marL="2467577" indent="-224325" defTabSz="914437" eaLnBrk="0" fontAlgn="base" hangingPunct="0">
              <a:spcBef>
                <a:spcPct val="30000"/>
              </a:spcBef>
              <a:spcAft>
                <a:spcPct val="0"/>
              </a:spcAft>
              <a:defRPr sz="1200">
                <a:solidFill>
                  <a:schemeClr val="tx1"/>
                </a:solidFill>
                <a:latin typeface="Times New Roman" pitchFamily="18" charset="0"/>
              </a:defRPr>
            </a:lvl6pPr>
            <a:lvl7pPr marL="2916227" indent="-224325" defTabSz="914437" eaLnBrk="0" fontAlgn="base" hangingPunct="0">
              <a:spcBef>
                <a:spcPct val="30000"/>
              </a:spcBef>
              <a:spcAft>
                <a:spcPct val="0"/>
              </a:spcAft>
              <a:defRPr sz="1200">
                <a:solidFill>
                  <a:schemeClr val="tx1"/>
                </a:solidFill>
                <a:latin typeface="Times New Roman" pitchFamily="18" charset="0"/>
              </a:defRPr>
            </a:lvl7pPr>
            <a:lvl8pPr marL="3364878" indent="-224325" defTabSz="914437" eaLnBrk="0" fontAlgn="base" hangingPunct="0">
              <a:spcBef>
                <a:spcPct val="30000"/>
              </a:spcBef>
              <a:spcAft>
                <a:spcPct val="0"/>
              </a:spcAft>
              <a:defRPr sz="1200">
                <a:solidFill>
                  <a:schemeClr val="tx1"/>
                </a:solidFill>
                <a:latin typeface="Times New Roman" pitchFamily="18" charset="0"/>
              </a:defRPr>
            </a:lvl8pPr>
            <a:lvl9pPr marL="3813528" indent="-224325" defTabSz="914437"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29ADB77A-CD21-4C5F-ABA8-7C37262A66C5}" type="slidenum">
              <a:rPr lang="en-US" altLang="en-US" smtClean="0"/>
              <a:pPr eaLnBrk="1" hangingPunct="1">
                <a:spcBef>
                  <a:spcPct val="0"/>
                </a:spcBef>
              </a:pPr>
              <a:t>80</a:t>
            </a:fld>
            <a:endParaRPr lang="en-US" altLang="en-US" smtClean="0"/>
          </a:p>
        </p:txBody>
      </p:sp>
      <p:sp>
        <p:nvSpPr>
          <p:cNvPr id="261123" name="Rectangle 2"/>
          <p:cNvSpPr>
            <a:spLocks noGrp="1" noRot="1" noChangeAspect="1" noChangeArrowheads="1" noTextEdit="1"/>
          </p:cNvSpPr>
          <p:nvPr>
            <p:ph type="sldImg"/>
          </p:nvPr>
        </p:nvSpPr>
        <p:spPr>
          <a:ln/>
        </p:spPr>
      </p:sp>
      <p:sp>
        <p:nvSpPr>
          <p:cNvPr id="261124" name="Rectangle 3"/>
          <p:cNvSpPr>
            <a:spLocks noGrp="1" noChangeArrowheads="1"/>
          </p:cNvSpPr>
          <p:nvPr>
            <p:ph type="body" idx="1"/>
          </p:nvPr>
        </p:nvSpPr>
        <p:spPr>
          <a:noFill/>
        </p:spPr>
        <p:txBody>
          <a:bodyPr/>
          <a:lstStyle/>
          <a:p>
            <a:pPr eaLnBrk="1" hangingPunct="1"/>
            <a:r>
              <a:rPr lang="en-US" altLang="en-US" sz="1600" b="1"/>
              <a:t>Aerobic cellular respirations</a:t>
            </a:r>
          </a:p>
          <a:p>
            <a:pPr eaLnBrk="1" hangingPunct="1"/>
            <a:r>
              <a:rPr lang="en-US" altLang="en-US" sz="1600" b="1"/>
              <a:t>Mitochondria</a:t>
            </a:r>
          </a:p>
          <a:p>
            <a:pPr eaLnBrk="1" hangingPunct="1"/>
            <a:r>
              <a:rPr lang="en-US" altLang="en-US" sz="1600" b="1"/>
              <a:t>Enzymes decrease the activation energy of the reaction</a:t>
            </a:r>
          </a:p>
          <a:p>
            <a:pPr eaLnBrk="1" hangingPunct="1"/>
            <a:r>
              <a:rPr lang="en-US" altLang="en-US" sz="1600" b="1"/>
              <a:t>The energy is put into ATP and NADH.</a:t>
            </a:r>
          </a:p>
          <a:p>
            <a:pPr eaLnBrk="1" hangingPunct="1"/>
            <a:r>
              <a:rPr lang="en-US" altLang="en-US" sz="1600" b="1"/>
              <a:t>Incomplete combustion results in CO and fine carbon particles called soot.</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p:cNvSpPr>
            <a:spLocks noGrp="1" noChangeArrowheads="1"/>
          </p:cNvSpPr>
          <p:nvPr>
            <p:ph type="sldNum" sz="quarter" idx="5"/>
          </p:nvPr>
        </p:nvSpPr>
        <p:spPr>
          <a:noFill/>
        </p:spPr>
        <p:txBody>
          <a:bodyPr/>
          <a:lstStyle>
            <a:lvl1pPr defTabSz="914437" eaLnBrk="0" hangingPunct="0">
              <a:spcBef>
                <a:spcPct val="30000"/>
              </a:spcBef>
              <a:defRPr sz="1200">
                <a:solidFill>
                  <a:schemeClr val="tx1"/>
                </a:solidFill>
                <a:latin typeface="Times New Roman" pitchFamily="18" charset="0"/>
              </a:defRPr>
            </a:lvl1pPr>
            <a:lvl2pPr marL="729057" indent="-280406" defTabSz="914437" eaLnBrk="0" hangingPunct="0">
              <a:spcBef>
                <a:spcPct val="30000"/>
              </a:spcBef>
              <a:defRPr sz="1200">
                <a:solidFill>
                  <a:schemeClr val="tx1"/>
                </a:solidFill>
                <a:latin typeface="Times New Roman" pitchFamily="18" charset="0"/>
              </a:defRPr>
            </a:lvl2pPr>
            <a:lvl3pPr marL="1121626" indent="-224325" defTabSz="914437" eaLnBrk="0" hangingPunct="0">
              <a:spcBef>
                <a:spcPct val="30000"/>
              </a:spcBef>
              <a:defRPr sz="1200">
                <a:solidFill>
                  <a:schemeClr val="tx1"/>
                </a:solidFill>
                <a:latin typeface="Times New Roman" pitchFamily="18" charset="0"/>
              </a:defRPr>
            </a:lvl3pPr>
            <a:lvl4pPr marL="1570276" indent="-224325" defTabSz="914437" eaLnBrk="0" hangingPunct="0">
              <a:spcBef>
                <a:spcPct val="30000"/>
              </a:spcBef>
              <a:defRPr sz="1200">
                <a:solidFill>
                  <a:schemeClr val="tx1"/>
                </a:solidFill>
                <a:latin typeface="Times New Roman" pitchFamily="18" charset="0"/>
              </a:defRPr>
            </a:lvl4pPr>
            <a:lvl5pPr marL="2018927" indent="-224325" defTabSz="914437" eaLnBrk="0" hangingPunct="0">
              <a:spcBef>
                <a:spcPct val="30000"/>
              </a:spcBef>
              <a:defRPr sz="1200">
                <a:solidFill>
                  <a:schemeClr val="tx1"/>
                </a:solidFill>
                <a:latin typeface="Times New Roman" pitchFamily="18" charset="0"/>
              </a:defRPr>
            </a:lvl5pPr>
            <a:lvl6pPr marL="2467577" indent="-224325" defTabSz="914437" eaLnBrk="0" fontAlgn="base" hangingPunct="0">
              <a:spcBef>
                <a:spcPct val="30000"/>
              </a:spcBef>
              <a:spcAft>
                <a:spcPct val="0"/>
              </a:spcAft>
              <a:defRPr sz="1200">
                <a:solidFill>
                  <a:schemeClr val="tx1"/>
                </a:solidFill>
                <a:latin typeface="Times New Roman" pitchFamily="18" charset="0"/>
              </a:defRPr>
            </a:lvl6pPr>
            <a:lvl7pPr marL="2916227" indent="-224325" defTabSz="914437" eaLnBrk="0" fontAlgn="base" hangingPunct="0">
              <a:spcBef>
                <a:spcPct val="30000"/>
              </a:spcBef>
              <a:spcAft>
                <a:spcPct val="0"/>
              </a:spcAft>
              <a:defRPr sz="1200">
                <a:solidFill>
                  <a:schemeClr val="tx1"/>
                </a:solidFill>
                <a:latin typeface="Times New Roman" pitchFamily="18" charset="0"/>
              </a:defRPr>
            </a:lvl7pPr>
            <a:lvl8pPr marL="3364878" indent="-224325" defTabSz="914437" eaLnBrk="0" fontAlgn="base" hangingPunct="0">
              <a:spcBef>
                <a:spcPct val="30000"/>
              </a:spcBef>
              <a:spcAft>
                <a:spcPct val="0"/>
              </a:spcAft>
              <a:defRPr sz="1200">
                <a:solidFill>
                  <a:schemeClr val="tx1"/>
                </a:solidFill>
                <a:latin typeface="Times New Roman" pitchFamily="18" charset="0"/>
              </a:defRPr>
            </a:lvl8pPr>
            <a:lvl9pPr marL="3813528" indent="-224325" defTabSz="914437"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5AE1DB20-A28A-43DB-A855-8E7C1729C699}" type="slidenum">
              <a:rPr lang="en-US" altLang="en-US" smtClean="0"/>
              <a:pPr eaLnBrk="1" hangingPunct="1">
                <a:spcBef>
                  <a:spcPct val="0"/>
                </a:spcBef>
              </a:pPr>
              <a:t>81</a:t>
            </a:fld>
            <a:endParaRPr lang="en-US" altLang="en-US" smtClean="0"/>
          </a:p>
        </p:txBody>
      </p:sp>
      <p:sp>
        <p:nvSpPr>
          <p:cNvPr id="262147" name="Rectangle 2"/>
          <p:cNvSpPr>
            <a:spLocks noGrp="1" noRot="1" noChangeAspect="1" noChangeArrowheads="1" noTextEdit="1"/>
          </p:cNvSpPr>
          <p:nvPr>
            <p:ph type="sldImg"/>
          </p:nvPr>
        </p:nvSpPr>
        <p:spPr>
          <a:ln/>
        </p:spPr>
      </p:sp>
      <p:sp>
        <p:nvSpPr>
          <p:cNvPr id="262148" name="Rectangle 3"/>
          <p:cNvSpPr>
            <a:spLocks noGrp="1" noChangeArrowheads="1"/>
          </p:cNvSpPr>
          <p:nvPr>
            <p:ph type="body" idx="1"/>
          </p:nvPr>
        </p:nvSpPr>
        <p:spPr>
          <a:noFill/>
        </p:spPr>
        <p:txBody>
          <a:bodyPr/>
          <a:lstStyle/>
          <a:p>
            <a:pPr eaLnBrk="1" hangingPunct="1"/>
            <a:r>
              <a:rPr lang="en-US" altLang="en-US" sz="1600" b="1"/>
              <a:t>Many elements react with one another to form compounds</a:t>
            </a:r>
            <a:r>
              <a:rPr lang="en-US" altLang="en-US" smtClean="0"/>
              <a:t> </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Slide Image Placeholder 1"/>
          <p:cNvSpPr>
            <a:spLocks noGrp="1" noRot="1" noChangeAspect="1" noTextEdit="1"/>
          </p:cNvSpPr>
          <p:nvPr>
            <p:ph type="sldImg"/>
          </p:nvPr>
        </p:nvSpPr>
        <p:spPr>
          <a:ln/>
        </p:spPr>
      </p:sp>
      <p:sp>
        <p:nvSpPr>
          <p:cNvPr id="263171" name="Notes Placeholder 2"/>
          <p:cNvSpPr>
            <a:spLocks noGrp="1"/>
          </p:cNvSpPr>
          <p:nvPr>
            <p:ph type="body" idx="1"/>
          </p:nvPr>
        </p:nvSpPr>
        <p:spPr>
          <a:noFill/>
        </p:spPr>
        <p:txBody>
          <a:bodyPr/>
          <a:lstStyle/>
          <a:p>
            <a:endParaRPr lang="en-US" altLang="en-US" smtClean="0"/>
          </a:p>
        </p:txBody>
      </p:sp>
      <p:sp>
        <p:nvSpPr>
          <p:cNvPr id="263172" name="Slide Number Placeholder 3"/>
          <p:cNvSpPr>
            <a:spLocks noGrp="1"/>
          </p:cNvSpPr>
          <p:nvPr>
            <p:ph type="sldNum" sz="quarter" idx="5"/>
          </p:nvPr>
        </p:nvSpPr>
        <p:spPr>
          <a:noFill/>
        </p:spPr>
        <p:txBody>
          <a:bodyPr/>
          <a:lstStyle>
            <a:lvl1pPr defTabSz="914437" eaLnBrk="0" hangingPunct="0">
              <a:spcBef>
                <a:spcPct val="30000"/>
              </a:spcBef>
              <a:defRPr sz="1200">
                <a:solidFill>
                  <a:schemeClr val="tx1"/>
                </a:solidFill>
                <a:latin typeface="Times New Roman" pitchFamily="18" charset="0"/>
              </a:defRPr>
            </a:lvl1pPr>
            <a:lvl2pPr marL="729057" indent="-280406" defTabSz="914437" eaLnBrk="0" hangingPunct="0">
              <a:spcBef>
                <a:spcPct val="30000"/>
              </a:spcBef>
              <a:defRPr sz="1200">
                <a:solidFill>
                  <a:schemeClr val="tx1"/>
                </a:solidFill>
                <a:latin typeface="Times New Roman" pitchFamily="18" charset="0"/>
              </a:defRPr>
            </a:lvl2pPr>
            <a:lvl3pPr marL="1121626" indent="-224325" defTabSz="914437" eaLnBrk="0" hangingPunct="0">
              <a:spcBef>
                <a:spcPct val="30000"/>
              </a:spcBef>
              <a:defRPr sz="1200">
                <a:solidFill>
                  <a:schemeClr val="tx1"/>
                </a:solidFill>
                <a:latin typeface="Times New Roman" pitchFamily="18" charset="0"/>
              </a:defRPr>
            </a:lvl3pPr>
            <a:lvl4pPr marL="1570276" indent="-224325" defTabSz="914437" eaLnBrk="0" hangingPunct="0">
              <a:spcBef>
                <a:spcPct val="30000"/>
              </a:spcBef>
              <a:defRPr sz="1200">
                <a:solidFill>
                  <a:schemeClr val="tx1"/>
                </a:solidFill>
                <a:latin typeface="Times New Roman" pitchFamily="18" charset="0"/>
              </a:defRPr>
            </a:lvl4pPr>
            <a:lvl5pPr marL="2018927" indent="-224325" defTabSz="914437" eaLnBrk="0" hangingPunct="0">
              <a:spcBef>
                <a:spcPct val="30000"/>
              </a:spcBef>
              <a:defRPr sz="1200">
                <a:solidFill>
                  <a:schemeClr val="tx1"/>
                </a:solidFill>
                <a:latin typeface="Times New Roman" pitchFamily="18" charset="0"/>
              </a:defRPr>
            </a:lvl5pPr>
            <a:lvl6pPr marL="2467577" indent="-224325" defTabSz="914437" eaLnBrk="0" fontAlgn="base" hangingPunct="0">
              <a:spcBef>
                <a:spcPct val="30000"/>
              </a:spcBef>
              <a:spcAft>
                <a:spcPct val="0"/>
              </a:spcAft>
              <a:defRPr sz="1200">
                <a:solidFill>
                  <a:schemeClr val="tx1"/>
                </a:solidFill>
                <a:latin typeface="Times New Roman" pitchFamily="18" charset="0"/>
              </a:defRPr>
            </a:lvl6pPr>
            <a:lvl7pPr marL="2916227" indent="-224325" defTabSz="914437" eaLnBrk="0" fontAlgn="base" hangingPunct="0">
              <a:spcBef>
                <a:spcPct val="30000"/>
              </a:spcBef>
              <a:spcAft>
                <a:spcPct val="0"/>
              </a:spcAft>
              <a:defRPr sz="1200">
                <a:solidFill>
                  <a:schemeClr val="tx1"/>
                </a:solidFill>
                <a:latin typeface="Times New Roman" pitchFamily="18" charset="0"/>
              </a:defRPr>
            </a:lvl7pPr>
            <a:lvl8pPr marL="3364878" indent="-224325" defTabSz="914437" eaLnBrk="0" fontAlgn="base" hangingPunct="0">
              <a:spcBef>
                <a:spcPct val="30000"/>
              </a:spcBef>
              <a:spcAft>
                <a:spcPct val="0"/>
              </a:spcAft>
              <a:defRPr sz="1200">
                <a:solidFill>
                  <a:schemeClr val="tx1"/>
                </a:solidFill>
                <a:latin typeface="Times New Roman" pitchFamily="18" charset="0"/>
              </a:defRPr>
            </a:lvl8pPr>
            <a:lvl9pPr marL="3813528" indent="-224325" defTabSz="914437"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0B382B66-C0E8-4FEC-ABE4-3470C55E6C8B}" type="slidenum">
              <a:rPr lang="en-US" altLang="en-US" smtClean="0"/>
              <a:pPr eaLnBrk="1" hangingPunct="1">
                <a:spcBef>
                  <a:spcPct val="0"/>
                </a:spcBef>
              </a:pPr>
              <a:t>82</a:t>
            </a:fld>
            <a:endParaRPr lang="en-US" alt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Slide Image Placeholder 1"/>
          <p:cNvSpPr>
            <a:spLocks noGrp="1" noRot="1" noChangeAspect="1" noTextEdit="1"/>
          </p:cNvSpPr>
          <p:nvPr>
            <p:ph type="sldImg"/>
          </p:nvPr>
        </p:nvSpPr>
        <p:spPr>
          <a:ln/>
        </p:spPr>
      </p:sp>
      <p:sp>
        <p:nvSpPr>
          <p:cNvPr id="264195" name="Notes Placeholder 2"/>
          <p:cNvSpPr>
            <a:spLocks noGrp="1"/>
          </p:cNvSpPr>
          <p:nvPr>
            <p:ph type="body" idx="1"/>
          </p:nvPr>
        </p:nvSpPr>
        <p:spPr>
          <a:noFill/>
        </p:spPr>
        <p:txBody>
          <a:bodyPr/>
          <a:lstStyle/>
          <a:p>
            <a:endParaRPr lang="en-US" altLang="en-US" smtClean="0"/>
          </a:p>
        </p:txBody>
      </p:sp>
      <p:sp>
        <p:nvSpPr>
          <p:cNvPr id="264196" name="Slide Number Placeholder 3"/>
          <p:cNvSpPr>
            <a:spLocks noGrp="1"/>
          </p:cNvSpPr>
          <p:nvPr>
            <p:ph type="sldNum" sz="quarter" idx="5"/>
          </p:nvPr>
        </p:nvSpPr>
        <p:spPr>
          <a:noFill/>
        </p:spPr>
        <p:txBody>
          <a:bodyPr/>
          <a:lstStyle>
            <a:lvl1pPr defTabSz="914437" eaLnBrk="0" hangingPunct="0">
              <a:spcBef>
                <a:spcPct val="30000"/>
              </a:spcBef>
              <a:defRPr sz="1200">
                <a:solidFill>
                  <a:schemeClr val="tx1"/>
                </a:solidFill>
                <a:latin typeface="Times New Roman" pitchFamily="18" charset="0"/>
              </a:defRPr>
            </a:lvl1pPr>
            <a:lvl2pPr marL="729057" indent="-280406" defTabSz="914437" eaLnBrk="0" hangingPunct="0">
              <a:spcBef>
                <a:spcPct val="30000"/>
              </a:spcBef>
              <a:defRPr sz="1200">
                <a:solidFill>
                  <a:schemeClr val="tx1"/>
                </a:solidFill>
                <a:latin typeface="Times New Roman" pitchFamily="18" charset="0"/>
              </a:defRPr>
            </a:lvl2pPr>
            <a:lvl3pPr marL="1121626" indent="-224325" defTabSz="914437" eaLnBrk="0" hangingPunct="0">
              <a:spcBef>
                <a:spcPct val="30000"/>
              </a:spcBef>
              <a:defRPr sz="1200">
                <a:solidFill>
                  <a:schemeClr val="tx1"/>
                </a:solidFill>
                <a:latin typeface="Times New Roman" pitchFamily="18" charset="0"/>
              </a:defRPr>
            </a:lvl3pPr>
            <a:lvl4pPr marL="1570276" indent="-224325" defTabSz="914437" eaLnBrk="0" hangingPunct="0">
              <a:spcBef>
                <a:spcPct val="30000"/>
              </a:spcBef>
              <a:defRPr sz="1200">
                <a:solidFill>
                  <a:schemeClr val="tx1"/>
                </a:solidFill>
                <a:latin typeface="Times New Roman" pitchFamily="18" charset="0"/>
              </a:defRPr>
            </a:lvl4pPr>
            <a:lvl5pPr marL="2018927" indent="-224325" defTabSz="914437" eaLnBrk="0" hangingPunct="0">
              <a:spcBef>
                <a:spcPct val="30000"/>
              </a:spcBef>
              <a:defRPr sz="1200">
                <a:solidFill>
                  <a:schemeClr val="tx1"/>
                </a:solidFill>
                <a:latin typeface="Times New Roman" pitchFamily="18" charset="0"/>
              </a:defRPr>
            </a:lvl5pPr>
            <a:lvl6pPr marL="2467577" indent="-224325" defTabSz="914437" eaLnBrk="0" fontAlgn="base" hangingPunct="0">
              <a:spcBef>
                <a:spcPct val="30000"/>
              </a:spcBef>
              <a:spcAft>
                <a:spcPct val="0"/>
              </a:spcAft>
              <a:defRPr sz="1200">
                <a:solidFill>
                  <a:schemeClr val="tx1"/>
                </a:solidFill>
                <a:latin typeface="Times New Roman" pitchFamily="18" charset="0"/>
              </a:defRPr>
            </a:lvl6pPr>
            <a:lvl7pPr marL="2916227" indent="-224325" defTabSz="914437" eaLnBrk="0" fontAlgn="base" hangingPunct="0">
              <a:spcBef>
                <a:spcPct val="30000"/>
              </a:spcBef>
              <a:spcAft>
                <a:spcPct val="0"/>
              </a:spcAft>
              <a:defRPr sz="1200">
                <a:solidFill>
                  <a:schemeClr val="tx1"/>
                </a:solidFill>
                <a:latin typeface="Times New Roman" pitchFamily="18" charset="0"/>
              </a:defRPr>
            </a:lvl7pPr>
            <a:lvl8pPr marL="3364878" indent="-224325" defTabSz="914437" eaLnBrk="0" fontAlgn="base" hangingPunct="0">
              <a:spcBef>
                <a:spcPct val="30000"/>
              </a:spcBef>
              <a:spcAft>
                <a:spcPct val="0"/>
              </a:spcAft>
              <a:defRPr sz="1200">
                <a:solidFill>
                  <a:schemeClr val="tx1"/>
                </a:solidFill>
                <a:latin typeface="Times New Roman" pitchFamily="18" charset="0"/>
              </a:defRPr>
            </a:lvl8pPr>
            <a:lvl9pPr marL="3813528" indent="-224325" defTabSz="914437"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A8A57451-46EE-4811-98C4-FB91EEEF1811}" type="slidenum">
              <a:rPr lang="en-US" altLang="en-US" smtClean="0"/>
              <a:pPr eaLnBrk="1" hangingPunct="1">
                <a:spcBef>
                  <a:spcPct val="0"/>
                </a:spcBef>
              </a:pPr>
              <a:t>83</a:t>
            </a:fld>
            <a:endParaRPr lang="en-US" alt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7"/>
          <p:cNvSpPr>
            <a:spLocks noGrp="1" noChangeArrowheads="1"/>
          </p:cNvSpPr>
          <p:nvPr>
            <p:ph type="sldNum" sz="quarter" idx="5"/>
          </p:nvPr>
        </p:nvSpPr>
        <p:spPr>
          <a:noFill/>
        </p:spPr>
        <p:txBody>
          <a:bodyPr/>
          <a:lstStyle>
            <a:lvl1pPr defTabSz="914437" eaLnBrk="0" hangingPunct="0">
              <a:spcBef>
                <a:spcPct val="30000"/>
              </a:spcBef>
              <a:defRPr sz="1200">
                <a:solidFill>
                  <a:schemeClr val="tx1"/>
                </a:solidFill>
                <a:latin typeface="Times New Roman" pitchFamily="18" charset="0"/>
              </a:defRPr>
            </a:lvl1pPr>
            <a:lvl2pPr marL="729057" indent="-280406" defTabSz="914437" eaLnBrk="0" hangingPunct="0">
              <a:spcBef>
                <a:spcPct val="30000"/>
              </a:spcBef>
              <a:defRPr sz="1200">
                <a:solidFill>
                  <a:schemeClr val="tx1"/>
                </a:solidFill>
                <a:latin typeface="Times New Roman" pitchFamily="18" charset="0"/>
              </a:defRPr>
            </a:lvl2pPr>
            <a:lvl3pPr marL="1121626" indent="-224325" defTabSz="914437" eaLnBrk="0" hangingPunct="0">
              <a:spcBef>
                <a:spcPct val="30000"/>
              </a:spcBef>
              <a:defRPr sz="1200">
                <a:solidFill>
                  <a:schemeClr val="tx1"/>
                </a:solidFill>
                <a:latin typeface="Times New Roman" pitchFamily="18" charset="0"/>
              </a:defRPr>
            </a:lvl3pPr>
            <a:lvl4pPr marL="1570276" indent="-224325" defTabSz="914437" eaLnBrk="0" hangingPunct="0">
              <a:spcBef>
                <a:spcPct val="30000"/>
              </a:spcBef>
              <a:defRPr sz="1200">
                <a:solidFill>
                  <a:schemeClr val="tx1"/>
                </a:solidFill>
                <a:latin typeface="Times New Roman" pitchFamily="18" charset="0"/>
              </a:defRPr>
            </a:lvl4pPr>
            <a:lvl5pPr marL="2018927" indent="-224325" defTabSz="914437" eaLnBrk="0" hangingPunct="0">
              <a:spcBef>
                <a:spcPct val="30000"/>
              </a:spcBef>
              <a:defRPr sz="1200">
                <a:solidFill>
                  <a:schemeClr val="tx1"/>
                </a:solidFill>
                <a:latin typeface="Times New Roman" pitchFamily="18" charset="0"/>
              </a:defRPr>
            </a:lvl5pPr>
            <a:lvl6pPr marL="2467577" indent="-224325" defTabSz="914437" eaLnBrk="0" fontAlgn="base" hangingPunct="0">
              <a:spcBef>
                <a:spcPct val="30000"/>
              </a:spcBef>
              <a:spcAft>
                <a:spcPct val="0"/>
              </a:spcAft>
              <a:defRPr sz="1200">
                <a:solidFill>
                  <a:schemeClr val="tx1"/>
                </a:solidFill>
                <a:latin typeface="Times New Roman" pitchFamily="18" charset="0"/>
              </a:defRPr>
            </a:lvl6pPr>
            <a:lvl7pPr marL="2916227" indent="-224325" defTabSz="914437" eaLnBrk="0" fontAlgn="base" hangingPunct="0">
              <a:spcBef>
                <a:spcPct val="30000"/>
              </a:spcBef>
              <a:spcAft>
                <a:spcPct val="0"/>
              </a:spcAft>
              <a:defRPr sz="1200">
                <a:solidFill>
                  <a:schemeClr val="tx1"/>
                </a:solidFill>
                <a:latin typeface="Times New Roman" pitchFamily="18" charset="0"/>
              </a:defRPr>
            </a:lvl7pPr>
            <a:lvl8pPr marL="3364878" indent="-224325" defTabSz="914437" eaLnBrk="0" fontAlgn="base" hangingPunct="0">
              <a:spcBef>
                <a:spcPct val="30000"/>
              </a:spcBef>
              <a:spcAft>
                <a:spcPct val="0"/>
              </a:spcAft>
              <a:defRPr sz="1200">
                <a:solidFill>
                  <a:schemeClr val="tx1"/>
                </a:solidFill>
                <a:latin typeface="Times New Roman" pitchFamily="18" charset="0"/>
              </a:defRPr>
            </a:lvl8pPr>
            <a:lvl9pPr marL="3813528" indent="-224325" defTabSz="914437"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0F0D797E-801F-402F-A7C1-9842F4B762CB}" type="slidenum">
              <a:rPr lang="en-US" altLang="en-US" smtClean="0"/>
              <a:pPr eaLnBrk="1" hangingPunct="1">
                <a:spcBef>
                  <a:spcPct val="0"/>
                </a:spcBef>
              </a:pPr>
              <a:t>84</a:t>
            </a:fld>
            <a:endParaRPr lang="en-US" altLang="en-US" smtClean="0"/>
          </a:p>
        </p:txBody>
      </p:sp>
      <p:sp>
        <p:nvSpPr>
          <p:cNvPr id="265219" name="Rectangle 2"/>
          <p:cNvSpPr>
            <a:spLocks noGrp="1" noRot="1" noChangeAspect="1" noChangeArrowheads="1" noTextEdit="1"/>
          </p:cNvSpPr>
          <p:nvPr>
            <p:ph type="sldImg"/>
          </p:nvPr>
        </p:nvSpPr>
        <p:spPr>
          <a:ln/>
        </p:spPr>
      </p:sp>
      <p:sp>
        <p:nvSpPr>
          <p:cNvPr id="265220" name="Rectangle 3"/>
          <p:cNvSpPr>
            <a:spLocks noGrp="1" noChangeArrowheads="1"/>
          </p:cNvSpPr>
          <p:nvPr>
            <p:ph type="body" idx="1"/>
          </p:nvPr>
        </p:nvSpPr>
        <p:spPr>
          <a:noFill/>
        </p:spPr>
        <p:txBody>
          <a:bodyPr/>
          <a:lstStyle/>
          <a:p>
            <a:pPr eaLnBrk="1" hangingPunct="1"/>
            <a:r>
              <a:rPr lang="en-US" altLang="en-US" sz="1600" b="1"/>
              <a:t>NaN</a:t>
            </a:r>
            <a:r>
              <a:rPr lang="en-US" altLang="en-US" sz="1600" b="1" baseline="-25000"/>
              <a:t>3</a:t>
            </a:r>
            <a:r>
              <a:rPr lang="en-US" altLang="en-US" sz="1600" b="1"/>
              <a:t> use to expand air bags in cars.</a:t>
            </a:r>
          </a:p>
          <a:p>
            <a:pPr eaLnBrk="1" hangingPunct="1"/>
            <a:r>
              <a:rPr lang="en-US" altLang="en-US" sz="1600" b="1"/>
              <a:t>Impact ignites detonator, Na</a:t>
            </a:r>
            <a:r>
              <a:rPr lang="en-US" altLang="en-US" sz="1600" b="1" baseline="-25000"/>
              <a:t>(s)</a:t>
            </a:r>
            <a:r>
              <a:rPr lang="en-US" altLang="en-US" sz="1600" b="1"/>
              <a:t> and N</a:t>
            </a:r>
            <a:r>
              <a:rPr lang="en-US" altLang="en-US" sz="1600" b="1" baseline="-25000"/>
              <a:t>2(g)</a:t>
            </a:r>
            <a:r>
              <a:rPr lang="en-US" altLang="en-US" sz="1600" b="1"/>
              <a:t> are produced.</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Slide Image Placeholder 1"/>
          <p:cNvSpPr>
            <a:spLocks noGrp="1" noRot="1" noChangeAspect="1" noTextEdit="1"/>
          </p:cNvSpPr>
          <p:nvPr>
            <p:ph type="sldImg"/>
          </p:nvPr>
        </p:nvSpPr>
        <p:spPr>
          <a:ln/>
        </p:spPr>
      </p:sp>
      <p:sp>
        <p:nvSpPr>
          <p:cNvPr id="266243" name="Notes Placeholder 2"/>
          <p:cNvSpPr>
            <a:spLocks noGrp="1"/>
          </p:cNvSpPr>
          <p:nvPr>
            <p:ph type="body" idx="1"/>
          </p:nvPr>
        </p:nvSpPr>
        <p:spPr>
          <a:noFill/>
        </p:spPr>
        <p:txBody>
          <a:bodyPr/>
          <a:lstStyle/>
          <a:p>
            <a:endParaRPr lang="en-US" altLang="en-US" smtClean="0"/>
          </a:p>
        </p:txBody>
      </p:sp>
      <p:sp>
        <p:nvSpPr>
          <p:cNvPr id="266244" name="Slide Number Placeholder 3"/>
          <p:cNvSpPr>
            <a:spLocks noGrp="1"/>
          </p:cNvSpPr>
          <p:nvPr>
            <p:ph type="sldNum" sz="quarter" idx="5"/>
          </p:nvPr>
        </p:nvSpPr>
        <p:spPr>
          <a:noFill/>
        </p:spPr>
        <p:txBody>
          <a:bodyPr/>
          <a:lstStyle>
            <a:lvl1pPr defTabSz="914437" eaLnBrk="0" hangingPunct="0">
              <a:spcBef>
                <a:spcPct val="30000"/>
              </a:spcBef>
              <a:defRPr sz="1200">
                <a:solidFill>
                  <a:schemeClr val="tx1"/>
                </a:solidFill>
                <a:latin typeface="Times New Roman" pitchFamily="18" charset="0"/>
              </a:defRPr>
            </a:lvl1pPr>
            <a:lvl2pPr marL="729057" indent="-280406" defTabSz="914437" eaLnBrk="0" hangingPunct="0">
              <a:spcBef>
                <a:spcPct val="30000"/>
              </a:spcBef>
              <a:defRPr sz="1200">
                <a:solidFill>
                  <a:schemeClr val="tx1"/>
                </a:solidFill>
                <a:latin typeface="Times New Roman" pitchFamily="18" charset="0"/>
              </a:defRPr>
            </a:lvl2pPr>
            <a:lvl3pPr marL="1121626" indent="-224325" defTabSz="914437" eaLnBrk="0" hangingPunct="0">
              <a:spcBef>
                <a:spcPct val="30000"/>
              </a:spcBef>
              <a:defRPr sz="1200">
                <a:solidFill>
                  <a:schemeClr val="tx1"/>
                </a:solidFill>
                <a:latin typeface="Times New Roman" pitchFamily="18" charset="0"/>
              </a:defRPr>
            </a:lvl3pPr>
            <a:lvl4pPr marL="1570276" indent="-224325" defTabSz="914437" eaLnBrk="0" hangingPunct="0">
              <a:spcBef>
                <a:spcPct val="30000"/>
              </a:spcBef>
              <a:defRPr sz="1200">
                <a:solidFill>
                  <a:schemeClr val="tx1"/>
                </a:solidFill>
                <a:latin typeface="Times New Roman" pitchFamily="18" charset="0"/>
              </a:defRPr>
            </a:lvl4pPr>
            <a:lvl5pPr marL="2018927" indent="-224325" defTabSz="914437" eaLnBrk="0" hangingPunct="0">
              <a:spcBef>
                <a:spcPct val="30000"/>
              </a:spcBef>
              <a:defRPr sz="1200">
                <a:solidFill>
                  <a:schemeClr val="tx1"/>
                </a:solidFill>
                <a:latin typeface="Times New Roman" pitchFamily="18" charset="0"/>
              </a:defRPr>
            </a:lvl5pPr>
            <a:lvl6pPr marL="2467577" indent="-224325" defTabSz="914437" eaLnBrk="0" fontAlgn="base" hangingPunct="0">
              <a:spcBef>
                <a:spcPct val="30000"/>
              </a:spcBef>
              <a:spcAft>
                <a:spcPct val="0"/>
              </a:spcAft>
              <a:defRPr sz="1200">
                <a:solidFill>
                  <a:schemeClr val="tx1"/>
                </a:solidFill>
                <a:latin typeface="Times New Roman" pitchFamily="18" charset="0"/>
              </a:defRPr>
            </a:lvl6pPr>
            <a:lvl7pPr marL="2916227" indent="-224325" defTabSz="914437" eaLnBrk="0" fontAlgn="base" hangingPunct="0">
              <a:spcBef>
                <a:spcPct val="30000"/>
              </a:spcBef>
              <a:spcAft>
                <a:spcPct val="0"/>
              </a:spcAft>
              <a:defRPr sz="1200">
                <a:solidFill>
                  <a:schemeClr val="tx1"/>
                </a:solidFill>
                <a:latin typeface="Times New Roman" pitchFamily="18" charset="0"/>
              </a:defRPr>
            </a:lvl7pPr>
            <a:lvl8pPr marL="3364878" indent="-224325" defTabSz="914437" eaLnBrk="0" fontAlgn="base" hangingPunct="0">
              <a:spcBef>
                <a:spcPct val="30000"/>
              </a:spcBef>
              <a:spcAft>
                <a:spcPct val="0"/>
              </a:spcAft>
              <a:defRPr sz="1200">
                <a:solidFill>
                  <a:schemeClr val="tx1"/>
                </a:solidFill>
                <a:latin typeface="Times New Roman" pitchFamily="18" charset="0"/>
              </a:defRPr>
            </a:lvl8pPr>
            <a:lvl9pPr marL="3813528" indent="-224325" defTabSz="914437"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1AAF5F73-D2C5-4E25-9FAD-268FBDB35328}" type="slidenum">
              <a:rPr lang="en-US" altLang="en-US" smtClean="0"/>
              <a:pPr eaLnBrk="1" hangingPunct="1">
                <a:spcBef>
                  <a:spcPct val="0"/>
                </a:spcBef>
              </a:pPr>
              <a:t>85</a:t>
            </a:fld>
            <a:endParaRPr lang="en-US" alt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7"/>
          <p:cNvSpPr>
            <a:spLocks noGrp="1" noChangeArrowheads="1"/>
          </p:cNvSpPr>
          <p:nvPr>
            <p:ph type="sldNum" sz="quarter" idx="5"/>
          </p:nvPr>
        </p:nvSpPr>
        <p:spPr>
          <a:noFill/>
        </p:spPr>
        <p:txBody>
          <a:bodyPr/>
          <a:lstStyle>
            <a:lvl1pPr defTabSz="914437" eaLnBrk="0" hangingPunct="0">
              <a:spcBef>
                <a:spcPct val="30000"/>
              </a:spcBef>
              <a:defRPr sz="1200">
                <a:solidFill>
                  <a:schemeClr val="tx1"/>
                </a:solidFill>
                <a:latin typeface="Times New Roman" pitchFamily="18" charset="0"/>
              </a:defRPr>
            </a:lvl1pPr>
            <a:lvl2pPr marL="729057" indent="-280406" defTabSz="914437" eaLnBrk="0" hangingPunct="0">
              <a:spcBef>
                <a:spcPct val="30000"/>
              </a:spcBef>
              <a:defRPr sz="1200">
                <a:solidFill>
                  <a:schemeClr val="tx1"/>
                </a:solidFill>
                <a:latin typeface="Times New Roman" pitchFamily="18" charset="0"/>
              </a:defRPr>
            </a:lvl2pPr>
            <a:lvl3pPr marL="1121626" indent="-224325" defTabSz="914437" eaLnBrk="0" hangingPunct="0">
              <a:spcBef>
                <a:spcPct val="30000"/>
              </a:spcBef>
              <a:defRPr sz="1200">
                <a:solidFill>
                  <a:schemeClr val="tx1"/>
                </a:solidFill>
                <a:latin typeface="Times New Roman" pitchFamily="18" charset="0"/>
              </a:defRPr>
            </a:lvl3pPr>
            <a:lvl4pPr marL="1570276" indent="-224325" defTabSz="914437" eaLnBrk="0" hangingPunct="0">
              <a:spcBef>
                <a:spcPct val="30000"/>
              </a:spcBef>
              <a:defRPr sz="1200">
                <a:solidFill>
                  <a:schemeClr val="tx1"/>
                </a:solidFill>
                <a:latin typeface="Times New Roman" pitchFamily="18" charset="0"/>
              </a:defRPr>
            </a:lvl4pPr>
            <a:lvl5pPr marL="2018927" indent="-224325" defTabSz="914437" eaLnBrk="0" hangingPunct="0">
              <a:spcBef>
                <a:spcPct val="30000"/>
              </a:spcBef>
              <a:defRPr sz="1200">
                <a:solidFill>
                  <a:schemeClr val="tx1"/>
                </a:solidFill>
                <a:latin typeface="Times New Roman" pitchFamily="18" charset="0"/>
              </a:defRPr>
            </a:lvl5pPr>
            <a:lvl6pPr marL="2467577" indent="-224325" defTabSz="914437" eaLnBrk="0" fontAlgn="base" hangingPunct="0">
              <a:spcBef>
                <a:spcPct val="30000"/>
              </a:spcBef>
              <a:spcAft>
                <a:spcPct val="0"/>
              </a:spcAft>
              <a:defRPr sz="1200">
                <a:solidFill>
                  <a:schemeClr val="tx1"/>
                </a:solidFill>
                <a:latin typeface="Times New Roman" pitchFamily="18" charset="0"/>
              </a:defRPr>
            </a:lvl6pPr>
            <a:lvl7pPr marL="2916227" indent="-224325" defTabSz="914437" eaLnBrk="0" fontAlgn="base" hangingPunct="0">
              <a:spcBef>
                <a:spcPct val="30000"/>
              </a:spcBef>
              <a:spcAft>
                <a:spcPct val="0"/>
              </a:spcAft>
              <a:defRPr sz="1200">
                <a:solidFill>
                  <a:schemeClr val="tx1"/>
                </a:solidFill>
                <a:latin typeface="Times New Roman" pitchFamily="18" charset="0"/>
              </a:defRPr>
            </a:lvl7pPr>
            <a:lvl8pPr marL="3364878" indent="-224325" defTabSz="914437" eaLnBrk="0" fontAlgn="base" hangingPunct="0">
              <a:spcBef>
                <a:spcPct val="30000"/>
              </a:spcBef>
              <a:spcAft>
                <a:spcPct val="0"/>
              </a:spcAft>
              <a:defRPr sz="1200">
                <a:solidFill>
                  <a:schemeClr val="tx1"/>
                </a:solidFill>
                <a:latin typeface="Times New Roman" pitchFamily="18" charset="0"/>
              </a:defRPr>
            </a:lvl8pPr>
            <a:lvl9pPr marL="3813528" indent="-224325" defTabSz="914437"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DDFAE1A1-AB1D-4A3A-AFA2-63B4200D4BFA}" type="slidenum">
              <a:rPr lang="en-US" altLang="en-US" smtClean="0"/>
              <a:pPr eaLnBrk="1" hangingPunct="1">
                <a:spcBef>
                  <a:spcPct val="0"/>
                </a:spcBef>
              </a:pPr>
              <a:t>86</a:t>
            </a:fld>
            <a:endParaRPr lang="en-US" alt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p:spPr>
        <p:txBody>
          <a:bodyPr/>
          <a:lstStyle/>
          <a:p>
            <a:pPr eaLnBrk="1" hangingPunct="1"/>
            <a:r>
              <a:rPr lang="en-US" altLang="en-US" sz="2000" b="1"/>
              <a:t>Combustion reactions are a form of redox reaction.</a:t>
            </a:r>
          </a:p>
          <a:p>
            <a:pPr eaLnBrk="1" hangingPunct="1"/>
            <a:r>
              <a:rPr lang="en-US" altLang="en-US" sz="2000" b="1"/>
              <a:t>Elemental oxygen is converted to compounds of oxygen.</a:t>
            </a:r>
          </a:p>
          <a:p>
            <a:pPr eaLnBrk="1" hangingPunct="1"/>
            <a:endParaRPr lang="en-US" altLang="en-US" b="1"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a:ln/>
        </p:spPr>
      </p:sp>
      <p:sp>
        <p:nvSpPr>
          <p:cNvPr id="204803" name="Notes Placeholder 2"/>
          <p:cNvSpPr>
            <a:spLocks noGrp="1"/>
          </p:cNvSpPr>
          <p:nvPr>
            <p:ph type="body" idx="1"/>
          </p:nvPr>
        </p:nvSpPr>
        <p:spPr>
          <a:noFill/>
        </p:spPr>
        <p:txBody>
          <a:bodyPr/>
          <a:lstStyle/>
          <a:p>
            <a:endParaRPr lang="en-US" altLang="en-US" smtClean="0"/>
          </a:p>
        </p:txBody>
      </p:sp>
      <p:sp>
        <p:nvSpPr>
          <p:cNvPr id="204804" name="Slide Number Placeholder 3"/>
          <p:cNvSpPr txBox="1">
            <a:spLocks noGrp="1"/>
          </p:cNvSpPr>
          <p:nvPr/>
        </p:nvSpPr>
        <p:spPr bwMode="auto">
          <a:xfrm>
            <a:off x="3885579" y="8686489"/>
            <a:ext cx="2972421" cy="45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5" tIns="45718" rIns="91435" bIns="45718" anchor="b"/>
          <a:lstStyle>
            <a:lvl1pPr defTabSz="931863" eaLnBrk="0" hangingPunct="0">
              <a:defRPr sz="4400">
                <a:solidFill>
                  <a:schemeClr val="tx1"/>
                </a:solidFill>
                <a:latin typeface="Times New Roman" pitchFamily="18" charset="0"/>
              </a:defRPr>
            </a:lvl1pPr>
            <a:lvl2pPr marL="742950" indent="-285750" defTabSz="931863" eaLnBrk="0" hangingPunct="0">
              <a:defRPr sz="4400">
                <a:solidFill>
                  <a:schemeClr val="tx1"/>
                </a:solidFill>
                <a:latin typeface="Times New Roman" pitchFamily="18" charset="0"/>
              </a:defRPr>
            </a:lvl2pPr>
            <a:lvl3pPr marL="1143000" indent="-228600" defTabSz="931863" eaLnBrk="0" hangingPunct="0">
              <a:defRPr sz="4400">
                <a:solidFill>
                  <a:schemeClr val="tx1"/>
                </a:solidFill>
                <a:latin typeface="Times New Roman" pitchFamily="18" charset="0"/>
              </a:defRPr>
            </a:lvl3pPr>
            <a:lvl4pPr marL="1600200" indent="-228600" defTabSz="931863" eaLnBrk="0" hangingPunct="0">
              <a:defRPr sz="4400">
                <a:solidFill>
                  <a:schemeClr val="tx1"/>
                </a:solidFill>
                <a:latin typeface="Times New Roman" pitchFamily="18" charset="0"/>
              </a:defRPr>
            </a:lvl4pPr>
            <a:lvl5pPr marL="2057400" indent="-228600" defTabSz="931863" eaLnBrk="0" hangingPunct="0">
              <a:defRPr sz="4400">
                <a:solidFill>
                  <a:schemeClr val="tx1"/>
                </a:solidFill>
                <a:latin typeface="Times New Roman" pitchFamily="18" charset="0"/>
              </a:defRPr>
            </a:lvl5pPr>
            <a:lvl6pPr marL="2514600" indent="-228600" defTabSz="931863" eaLnBrk="0" fontAlgn="base" hangingPunct="0">
              <a:spcBef>
                <a:spcPct val="0"/>
              </a:spcBef>
              <a:spcAft>
                <a:spcPct val="0"/>
              </a:spcAft>
              <a:defRPr sz="4400">
                <a:solidFill>
                  <a:schemeClr val="tx1"/>
                </a:solidFill>
                <a:latin typeface="Times New Roman" pitchFamily="18" charset="0"/>
              </a:defRPr>
            </a:lvl6pPr>
            <a:lvl7pPr marL="2971800" indent="-228600" defTabSz="931863" eaLnBrk="0" fontAlgn="base" hangingPunct="0">
              <a:spcBef>
                <a:spcPct val="0"/>
              </a:spcBef>
              <a:spcAft>
                <a:spcPct val="0"/>
              </a:spcAft>
              <a:defRPr sz="4400">
                <a:solidFill>
                  <a:schemeClr val="tx1"/>
                </a:solidFill>
                <a:latin typeface="Times New Roman" pitchFamily="18" charset="0"/>
              </a:defRPr>
            </a:lvl7pPr>
            <a:lvl8pPr marL="3429000" indent="-228600" defTabSz="931863" eaLnBrk="0" fontAlgn="base" hangingPunct="0">
              <a:spcBef>
                <a:spcPct val="0"/>
              </a:spcBef>
              <a:spcAft>
                <a:spcPct val="0"/>
              </a:spcAft>
              <a:defRPr sz="4400">
                <a:solidFill>
                  <a:schemeClr val="tx1"/>
                </a:solidFill>
                <a:latin typeface="Times New Roman" pitchFamily="18" charset="0"/>
              </a:defRPr>
            </a:lvl8pPr>
            <a:lvl9pPr marL="3886200" indent="-228600" defTabSz="931863" eaLnBrk="0" fontAlgn="base" hangingPunct="0">
              <a:spcBef>
                <a:spcPct val="0"/>
              </a:spcBef>
              <a:spcAft>
                <a:spcPct val="0"/>
              </a:spcAft>
              <a:defRPr sz="4400">
                <a:solidFill>
                  <a:schemeClr val="tx1"/>
                </a:solidFill>
                <a:latin typeface="Times New Roman" pitchFamily="18" charset="0"/>
              </a:defRPr>
            </a:lvl9pPr>
          </a:lstStyle>
          <a:p>
            <a:pPr algn="r" eaLnBrk="1" hangingPunct="1"/>
            <a:fld id="{A8310B09-DBDD-408E-8FF5-67E053646917}" type="slidenum">
              <a:rPr lang="en-US" altLang="en-US" sz="1200"/>
              <a:pPr algn="r" eaLnBrk="1" hangingPunct="1"/>
              <a:t>20</a:t>
            </a:fld>
            <a:endParaRPr lang="en-US" altLang="en-US" sz="120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Slide Image Placeholder 1"/>
          <p:cNvSpPr>
            <a:spLocks noGrp="1" noRot="1" noChangeAspect="1" noTextEdit="1"/>
          </p:cNvSpPr>
          <p:nvPr>
            <p:ph type="sldImg"/>
          </p:nvPr>
        </p:nvSpPr>
        <p:spPr>
          <a:ln/>
        </p:spPr>
      </p:sp>
      <p:sp>
        <p:nvSpPr>
          <p:cNvPr id="268291" name="Notes Placeholder 2"/>
          <p:cNvSpPr>
            <a:spLocks noGrp="1"/>
          </p:cNvSpPr>
          <p:nvPr>
            <p:ph type="body" idx="1"/>
          </p:nvPr>
        </p:nvSpPr>
        <p:spPr>
          <a:noFill/>
        </p:spPr>
        <p:txBody>
          <a:bodyPr/>
          <a:lstStyle/>
          <a:p>
            <a:endParaRPr lang="en-US" altLang="en-US" smtClean="0"/>
          </a:p>
        </p:txBody>
      </p:sp>
      <p:sp>
        <p:nvSpPr>
          <p:cNvPr id="268292" name="Slide Number Placeholder 3"/>
          <p:cNvSpPr>
            <a:spLocks noGrp="1"/>
          </p:cNvSpPr>
          <p:nvPr>
            <p:ph type="sldNum" sz="quarter" idx="5"/>
          </p:nvPr>
        </p:nvSpPr>
        <p:spPr>
          <a:noFill/>
        </p:spPr>
        <p:txBody>
          <a:bodyPr/>
          <a:lstStyle>
            <a:lvl1pPr defTabSz="914437" eaLnBrk="0" hangingPunct="0">
              <a:spcBef>
                <a:spcPct val="30000"/>
              </a:spcBef>
              <a:defRPr sz="1200">
                <a:solidFill>
                  <a:schemeClr val="tx1"/>
                </a:solidFill>
                <a:latin typeface="Times New Roman" pitchFamily="18" charset="0"/>
              </a:defRPr>
            </a:lvl1pPr>
            <a:lvl2pPr marL="729057" indent="-280406" defTabSz="914437" eaLnBrk="0" hangingPunct="0">
              <a:spcBef>
                <a:spcPct val="30000"/>
              </a:spcBef>
              <a:defRPr sz="1200">
                <a:solidFill>
                  <a:schemeClr val="tx1"/>
                </a:solidFill>
                <a:latin typeface="Times New Roman" pitchFamily="18" charset="0"/>
              </a:defRPr>
            </a:lvl2pPr>
            <a:lvl3pPr marL="1121626" indent="-224325" defTabSz="914437" eaLnBrk="0" hangingPunct="0">
              <a:spcBef>
                <a:spcPct val="30000"/>
              </a:spcBef>
              <a:defRPr sz="1200">
                <a:solidFill>
                  <a:schemeClr val="tx1"/>
                </a:solidFill>
                <a:latin typeface="Times New Roman" pitchFamily="18" charset="0"/>
              </a:defRPr>
            </a:lvl3pPr>
            <a:lvl4pPr marL="1570276" indent="-224325" defTabSz="914437" eaLnBrk="0" hangingPunct="0">
              <a:spcBef>
                <a:spcPct val="30000"/>
              </a:spcBef>
              <a:defRPr sz="1200">
                <a:solidFill>
                  <a:schemeClr val="tx1"/>
                </a:solidFill>
                <a:latin typeface="Times New Roman" pitchFamily="18" charset="0"/>
              </a:defRPr>
            </a:lvl4pPr>
            <a:lvl5pPr marL="2018927" indent="-224325" defTabSz="914437" eaLnBrk="0" hangingPunct="0">
              <a:spcBef>
                <a:spcPct val="30000"/>
              </a:spcBef>
              <a:defRPr sz="1200">
                <a:solidFill>
                  <a:schemeClr val="tx1"/>
                </a:solidFill>
                <a:latin typeface="Times New Roman" pitchFamily="18" charset="0"/>
              </a:defRPr>
            </a:lvl5pPr>
            <a:lvl6pPr marL="2467577" indent="-224325" defTabSz="914437" eaLnBrk="0" fontAlgn="base" hangingPunct="0">
              <a:spcBef>
                <a:spcPct val="30000"/>
              </a:spcBef>
              <a:spcAft>
                <a:spcPct val="0"/>
              </a:spcAft>
              <a:defRPr sz="1200">
                <a:solidFill>
                  <a:schemeClr val="tx1"/>
                </a:solidFill>
                <a:latin typeface="Times New Roman" pitchFamily="18" charset="0"/>
              </a:defRPr>
            </a:lvl6pPr>
            <a:lvl7pPr marL="2916227" indent="-224325" defTabSz="914437" eaLnBrk="0" fontAlgn="base" hangingPunct="0">
              <a:spcBef>
                <a:spcPct val="30000"/>
              </a:spcBef>
              <a:spcAft>
                <a:spcPct val="0"/>
              </a:spcAft>
              <a:defRPr sz="1200">
                <a:solidFill>
                  <a:schemeClr val="tx1"/>
                </a:solidFill>
                <a:latin typeface="Times New Roman" pitchFamily="18" charset="0"/>
              </a:defRPr>
            </a:lvl7pPr>
            <a:lvl8pPr marL="3364878" indent="-224325" defTabSz="914437" eaLnBrk="0" fontAlgn="base" hangingPunct="0">
              <a:spcBef>
                <a:spcPct val="30000"/>
              </a:spcBef>
              <a:spcAft>
                <a:spcPct val="0"/>
              </a:spcAft>
              <a:defRPr sz="1200">
                <a:solidFill>
                  <a:schemeClr val="tx1"/>
                </a:solidFill>
                <a:latin typeface="Times New Roman" pitchFamily="18" charset="0"/>
              </a:defRPr>
            </a:lvl8pPr>
            <a:lvl9pPr marL="3813528" indent="-224325" defTabSz="914437"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2C787CA4-3A2E-4A2A-BD8A-0A9DEF0BC3D2}" type="slidenum">
              <a:rPr lang="en-US" altLang="en-US" smtClean="0"/>
              <a:pPr eaLnBrk="1" hangingPunct="1">
                <a:spcBef>
                  <a:spcPct val="0"/>
                </a:spcBef>
              </a:pPr>
              <a:t>87</a:t>
            </a:fld>
            <a:endParaRPr lang="en-US" alt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Slide Image Placeholder 1"/>
          <p:cNvSpPr>
            <a:spLocks noGrp="1" noRot="1" noChangeAspect="1" noTextEdit="1"/>
          </p:cNvSpPr>
          <p:nvPr>
            <p:ph type="sldImg"/>
          </p:nvPr>
        </p:nvSpPr>
        <p:spPr>
          <a:ln/>
        </p:spPr>
      </p:sp>
      <p:sp>
        <p:nvSpPr>
          <p:cNvPr id="269315" name="Notes Placeholder 2"/>
          <p:cNvSpPr>
            <a:spLocks noGrp="1"/>
          </p:cNvSpPr>
          <p:nvPr>
            <p:ph type="body" idx="1"/>
          </p:nvPr>
        </p:nvSpPr>
        <p:spPr>
          <a:noFill/>
        </p:spPr>
        <p:txBody>
          <a:bodyPr/>
          <a:lstStyle/>
          <a:p>
            <a:endParaRPr lang="en-US" altLang="en-US" smtClean="0"/>
          </a:p>
        </p:txBody>
      </p:sp>
      <p:sp>
        <p:nvSpPr>
          <p:cNvPr id="269316" name="Slide Number Placeholder 3"/>
          <p:cNvSpPr>
            <a:spLocks noGrp="1"/>
          </p:cNvSpPr>
          <p:nvPr>
            <p:ph type="sldNum" sz="quarter" idx="5"/>
          </p:nvPr>
        </p:nvSpPr>
        <p:spPr>
          <a:noFill/>
        </p:spPr>
        <p:txBody>
          <a:bodyPr/>
          <a:lstStyle>
            <a:lvl1pPr defTabSz="914437" eaLnBrk="0" hangingPunct="0">
              <a:spcBef>
                <a:spcPct val="30000"/>
              </a:spcBef>
              <a:defRPr sz="1200">
                <a:solidFill>
                  <a:schemeClr val="tx1"/>
                </a:solidFill>
                <a:latin typeface="Times New Roman" pitchFamily="18" charset="0"/>
              </a:defRPr>
            </a:lvl1pPr>
            <a:lvl2pPr marL="729057" indent="-280406" defTabSz="914437" eaLnBrk="0" hangingPunct="0">
              <a:spcBef>
                <a:spcPct val="30000"/>
              </a:spcBef>
              <a:defRPr sz="1200">
                <a:solidFill>
                  <a:schemeClr val="tx1"/>
                </a:solidFill>
                <a:latin typeface="Times New Roman" pitchFamily="18" charset="0"/>
              </a:defRPr>
            </a:lvl2pPr>
            <a:lvl3pPr marL="1121626" indent="-224325" defTabSz="914437" eaLnBrk="0" hangingPunct="0">
              <a:spcBef>
                <a:spcPct val="30000"/>
              </a:spcBef>
              <a:defRPr sz="1200">
                <a:solidFill>
                  <a:schemeClr val="tx1"/>
                </a:solidFill>
                <a:latin typeface="Times New Roman" pitchFamily="18" charset="0"/>
              </a:defRPr>
            </a:lvl3pPr>
            <a:lvl4pPr marL="1570276" indent="-224325" defTabSz="914437" eaLnBrk="0" hangingPunct="0">
              <a:spcBef>
                <a:spcPct val="30000"/>
              </a:spcBef>
              <a:defRPr sz="1200">
                <a:solidFill>
                  <a:schemeClr val="tx1"/>
                </a:solidFill>
                <a:latin typeface="Times New Roman" pitchFamily="18" charset="0"/>
              </a:defRPr>
            </a:lvl4pPr>
            <a:lvl5pPr marL="2018927" indent="-224325" defTabSz="914437" eaLnBrk="0" hangingPunct="0">
              <a:spcBef>
                <a:spcPct val="30000"/>
              </a:spcBef>
              <a:defRPr sz="1200">
                <a:solidFill>
                  <a:schemeClr val="tx1"/>
                </a:solidFill>
                <a:latin typeface="Times New Roman" pitchFamily="18" charset="0"/>
              </a:defRPr>
            </a:lvl5pPr>
            <a:lvl6pPr marL="2467577" indent="-224325" defTabSz="914437" eaLnBrk="0" fontAlgn="base" hangingPunct="0">
              <a:spcBef>
                <a:spcPct val="30000"/>
              </a:spcBef>
              <a:spcAft>
                <a:spcPct val="0"/>
              </a:spcAft>
              <a:defRPr sz="1200">
                <a:solidFill>
                  <a:schemeClr val="tx1"/>
                </a:solidFill>
                <a:latin typeface="Times New Roman" pitchFamily="18" charset="0"/>
              </a:defRPr>
            </a:lvl6pPr>
            <a:lvl7pPr marL="2916227" indent="-224325" defTabSz="914437" eaLnBrk="0" fontAlgn="base" hangingPunct="0">
              <a:spcBef>
                <a:spcPct val="30000"/>
              </a:spcBef>
              <a:spcAft>
                <a:spcPct val="0"/>
              </a:spcAft>
              <a:defRPr sz="1200">
                <a:solidFill>
                  <a:schemeClr val="tx1"/>
                </a:solidFill>
                <a:latin typeface="Times New Roman" pitchFamily="18" charset="0"/>
              </a:defRPr>
            </a:lvl7pPr>
            <a:lvl8pPr marL="3364878" indent="-224325" defTabSz="914437" eaLnBrk="0" fontAlgn="base" hangingPunct="0">
              <a:spcBef>
                <a:spcPct val="30000"/>
              </a:spcBef>
              <a:spcAft>
                <a:spcPct val="0"/>
              </a:spcAft>
              <a:defRPr sz="1200">
                <a:solidFill>
                  <a:schemeClr val="tx1"/>
                </a:solidFill>
                <a:latin typeface="Times New Roman" pitchFamily="18" charset="0"/>
              </a:defRPr>
            </a:lvl8pPr>
            <a:lvl9pPr marL="3813528" indent="-224325" defTabSz="914437"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36220844-BE93-4A47-83B3-99A6FFD72698}" type="slidenum">
              <a:rPr lang="en-US" altLang="en-US" smtClean="0"/>
              <a:pPr eaLnBrk="1" hangingPunct="1">
                <a:spcBef>
                  <a:spcPct val="0"/>
                </a:spcBef>
              </a:pPr>
              <a:t>88</a:t>
            </a:fld>
            <a:endParaRPr lang="en-US" alt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a:ln/>
        </p:spPr>
      </p:sp>
      <p:sp>
        <p:nvSpPr>
          <p:cNvPr id="270339" name="Notes Placeholder 2"/>
          <p:cNvSpPr>
            <a:spLocks noGrp="1"/>
          </p:cNvSpPr>
          <p:nvPr>
            <p:ph type="body" idx="1"/>
          </p:nvPr>
        </p:nvSpPr>
        <p:spPr>
          <a:noFill/>
        </p:spPr>
        <p:txBody>
          <a:bodyPr/>
          <a:lstStyle/>
          <a:p>
            <a:endParaRPr lang="en-US" altLang="en-US" smtClean="0"/>
          </a:p>
        </p:txBody>
      </p:sp>
      <p:sp>
        <p:nvSpPr>
          <p:cNvPr id="270340" name="Slide Number Placeholder 3"/>
          <p:cNvSpPr>
            <a:spLocks noGrp="1"/>
          </p:cNvSpPr>
          <p:nvPr>
            <p:ph type="sldNum" sz="quarter" idx="5"/>
          </p:nvPr>
        </p:nvSpPr>
        <p:spPr>
          <a:noFill/>
        </p:spPr>
        <p:txBody>
          <a:bodyPr/>
          <a:lstStyle>
            <a:lvl1pPr defTabSz="914437" eaLnBrk="0" hangingPunct="0">
              <a:spcBef>
                <a:spcPct val="30000"/>
              </a:spcBef>
              <a:defRPr sz="1200">
                <a:solidFill>
                  <a:schemeClr val="tx1"/>
                </a:solidFill>
                <a:latin typeface="Times New Roman" pitchFamily="18" charset="0"/>
              </a:defRPr>
            </a:lvl1pPr>
            <a:lvl2pPr marL="729057" indent="-280406" defTabSz="914437" eaLnBrk="0" hangingPunct="0">
              <a:spcBef>
                <a:spcPct val="30000"/>
              </a:spcBef>
              <a:defRPr sz="1200">
                <a:solidFill>
                  <a:schemeClr val="tx1"/>
                </a:solidFill>
                <a:latin typeface="Times New Roman" pitchFamily="18" charset="0"/>
              </a:defRPr>
            </a:lvl2pPr>
            <a:lvl3pPr marL="1121626" indent="-224325" defTabSz="914437" eaLnBrk="0" hangingPunct="0">
              <a:spcBef>
                <a:spcPct val="30000"/>
              </a:spcBef>
              <a:defRPr sz="1200">
                <a:solidFill>
                  <a:schemeClr val="tx1"/>
                </a:solidFill>
                <a:latin typeface="Times New Roman" pitchFamily="18" charset="0"/>
              </a:defRPr>
            </a:lvl3pPr>
            <a:lvl4pPr marL="1570276" indent="-224325" defTabSz="914437" eaLnBrk="0" hangingPunct="0">
              <a:spcBef>
                <a:spcPct val="30000"/>
              </a:spcBef>
              <a:defRPr sz="1200">
                <a:solidFill>
                  <a:schemeClr val="tx1"/>
                </a:solidFill>
                <a:latin typeface="Times New Roman" pitchFamily="18" charset="0"/>
              </a:defRPr>
            </a:lvl4pPr>
            <a:lvl5pPr marL="2018927" indent="-224325" defTabSz="914437" eaLnBrk="0" hangingPunct="0">
              <a:spcBef>
                <a:spcPct val="30000"/>
              </a:spcBef>
              <a:defRPr sz="1200">
                <a:solidFill>
                  <a:schemeClr val="tx1"/>
                </a:solidFill>
                <a:latin typeface="Times New Roman" pitchFamily="18" charset="0"/>
              </a:defRPr>
            </a:lvl5pPr>
            <a:lvl6pPr marL="2467577" indent="-224325" defTabSz="914437" eaLnBrk="0" fontAlgn="base" hangingPunct="0">
              <a:spcBef>
                <a:spcPct val="30000"/>
              </a:spcBef>
              <a:spcAft>
                <a:spcPct val="0"/>
              </a:spcAft>
              <a:defRPr sz="1200">
                <a:solidFill>
                  <a:schemeClr val="tx1"/>
                </a:solidFill>
                <a:latin typeface="Times New Roman" pitchFamily="18" charset="0"/>
              </a:defRPr>
            </a:lvl6pPr>
            <a:lvl7pPr marL="2916227" indent="-224325" defTabSz="914437" eaLnBrk="0" fontAlgn="base" hangingPunct="0">
              <a:spcBef>
                <a:spcPct val="30000"/>
              </a:spcBef>
              <a:spcAft>
                <a:spcPct val="0"/>
              </a:spcAft>
              <a:defRPr sz="1200">
                <a:solidFill>
                  <a:schemeClr val="tx1"/>
                </a:solidFill>
                <a:latin typeface="Times New Roman" pitchFamily="18" charset="0"/>
              </a:defRPr>
            </a:lvl7pPr>
            <a:lvl8pPr marL="3364878" indent="-224325" defTabSz="914437" eaLnBrk="0" fontAlgn="base" hangingPunct="0">
              <a:spcBef>
                <a:spcPct val="30000"/>
              </a:spcBef>
              <a:spcAft>
                <a:spcPct val="0"/>
              </a:spcAft>
              <a:defRPr sz="1200">
                <a:solidFill>
                  <a:schemeClr val="tx1"/>
                </a:solidFill>
                <a:latin typeface="Times New Roman" pitchFamily="18" charset="0"/>
              </a:defRPr>
            </a:lvl8pPr>
            <a:lvl9pPr marL="3813528" indent="-224325" defTabSz="914437"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A0E4180D-5AE6-4CE9-84E9-200A12A7FB48}" type="slidenum">
              <a:rPr lang="en-US" altLang="en-US" smtClean="0"/>
              <a:pPr eaLnBrk="1" hangingPunct="1">
                <a:spcBef>
                  <a:spcPct val="0"/>
                </a:spcBef>
              </a:pPr>
              <a:t>89</a:t>
            </a:fld>
            <a:endParaRPr lang="en-US" alt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p:cNvSpPr>
            <a:spLocks noGrp="1" noRot="1" noChangeAspect="1" noTextEdit="1"/>
          </p:cNvSpPr>
          <p:nvPr>
            <p:ph type="sldImg"/>
          </p:nvPr>
        </p:nvSpPr>
        <p:spPr>
          <a:ln/>
        </p:spPr>
      </p:sp>
      <p:sp>
        <p:nvSpPr>
          <p:cNvPr id="273411" name="Notes Placeholder 2"/>
          <p:cNvSpPr>
            <a:spLocks noGrp="1"/>
          </p:cNvSpPr>
          <p:nvPr>
            <p:ph type="body" idx="1"/>
          </p:nvPr>
        </p:nvSpPr>
        <p:spPr>
          <a:noFill/>
        </p:spPr>
        <p:txBody>
          <a:bodyPr/>
          <a:lstStyle/>
          <a:p>
            <a:endParaRPr lang="en-US" altLang="en-US" smtClean="0"/>
          </a:p>
        </p:txBody>
      </p:sp>
      <p:sp>
        <p:nvSpPr>
          <p:cNvPr id="273412" name="Slide Number Placeholder 3"/>
          <p:cNvSpPr>
            <a:spLocks noGrp="1"/>
          </p:cNvSpPr>
          <p:nvPr>
            <p:ph type="sldNum" sz="quarter" idx="5"/>
          </p:nvPr>
        </p:nvSpPr>
        <p:spPr>
          <a:noFill/>
        </p:spPr>
        <p:txBody>
          <a:bodyPr/>
          <a:lstStyle>
            <a:lvl1pPr defTabSz="914437" eaLnBrk="0" hangingPunct="0">
              <a:spcBef>
                <a:spcPct val="30000"/>
              </a:spcBef>
              <a:defRPr sz="1200">
                <a:solidFill>
                  <a:schemeClr val="tx1"/>
                </a:solidFill>
                <a:latin typeface="Times New Roman" pitchFamily="18" charset="0"/>
              </a:defRPr>
            </a:lvl1pPr>
            <a:lvl2pPr marL="729057" indent="-280406" defTabSz="914437" eaLnBrk="0" hangingPunct="0">
              <a:spcBef>
                <a:spcPct val="30000"/>
              </a:spcBef>
              <a:defRPr sz="1200">
                <a:solidFill>
                  <a:schemeClr val="tx1"/>
                </a:solidFill>
                <a:latin typeface="Times New Roman" pitchFamily="18" charset="0"/>
              </a:defRPr>
            </a:lvl2pPr>
            <a:lvl3pPr marL="1121626" indent="-224325" defTabSz="914437" eaLnBrk="0" hangingPunct="0">
              <a:spcBef>
                <a:spcPct val="30000"/>
              </a:spcBef>
              <a:defRPr sz="1200">
                <a:solidFill>
                  <a:schemeClr val="tx1"/>
                </a:solidFill>
                <a:latin typeface="Times New Roman" pitchFamily="18" charset="0"/>
              </a:defRPr>
            </a:lvl3pPr>
            <a:lvl4pPr marL="1570276" indent="-224325" defTabSz="914437" eaLnBrk="0" hangingPunct="0">
              <a:spcBef>
                <a:spcPct val="30000"/>
              </a:spcBef>
              <a:defRPr sz="1200">
                <a:solidFill>
                  <a:schemeClr val="tx1"/>
                </a:solidFill>
                <a:latin typeface="Times New Roman" pitchFamily="18" charset="0"/>
              </a:defRPr>
            </a:lvl4pPr>
            <a:lvl5pPr marL="2018927" indent="-224325" defTabSz="914437" eaLnBrk="0" hangingPunct="0">
              <a:spcBef>
                <a:spcPct val="30000"/>
              </a:spcBef>
              <a:defRPr sz="1200">
                <a:solidFill>
                  <a:schemeClr val="tx1"/>
                </a:solidFill>
                <a:latin typeface="Times New Roman" pitchFamily="18" charset="0"/>
              </a:defRPr>
            </a:lvl5pPr>
            <a:lvl6pPr marL="2467577" indent="-224325" defTabSz="914437" eaLnBrk="0" fontAlgn="base" hangingPunct="0">
              <a:spcBef>
                <a:spcPct val="30000"/>
              </a:spcBef>
              <a:spcAft>
                <a:spcPct val="0"/>
              </a:spcAft>
              <a:defRPr sz="1200">
                <a:solidFill>
                  <a:schemeClr val="tx1"/>
                </a:solidFill>
                <a:latin typeface="Times New Roman" pitchFamily="18" charset="0"/>
              </a:defRPr>
            </a:lvl6pPr>
            <a:lvl7pPr marL="2916227" indent="-224325" defTabSz="914437" eaLnBrk="0" fontAlgn="base" hangingPunct="0">
              <a:spcBef>
                <a:spcPct val="30000"/>
              </a:spcBef>
              <a:spcAft>
                <a:spcPct val="0"/>
              </a:spcAft>
              <a:defRPr sz="1200">
                <a:solidFill>
                  <a:schemeClr val="tx1"/>
                </a:solidFill>
                <a:latin typeface="Times New Roman" pitchFamily="18" charset="0"/>
              </a:defRPr>
            </a:lvl7pPr>
            <a:lvl8pPr marL="3364878" indent="-224325" defTabSz="914437" eaLnBrk="0" fontAlgn="base" hangingPunct="0">
              <a:spcBef>
                <a:spcPct val="30000"/>
              </a:spcBef>
              <a:spcAft>
                <a:spcPct val="0"/>
              </a:spcAft>
              <a:defRPr sz="1200">
                <a:solidFill>
                  <a:schemeClr val="tx1"/>
                </a:solidFill>
                <a:latin typeface="Times New Roman" pitchFamily="18" charset="0"/>
              </a:defRPr>
            </a:lvl8pPr>
            <a:lvl9pPr marL="3813528" indent="-224325" defTabSz="914437"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E516B971-8217-4001-A98A-A4896998A6A8}" type="slidenum">
              <a:rPr lang="en-US" altLang="en-US" smtClean="0"/>
              <a:pPr eaLnBrk="1" hangingPunct="1">
                <a:spcBef>
                  <a:spcPct val="0"/>
                </a:spcBef>
              </a:pPr>
              <a:t>90</a:t>
            </a:fld>
            <a:endParaRPr lang="en-US" alt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Slide Image Placeholder 1"/>
          <p:cNvSpPr>
            <a:spLocks noGrp="1" noRot="1" noChangeAspect="1" noTextEdit="1"/>
          </p:cNvSpPr>
          <p:nvPr>
            <p:ph type="sldImg"/>
          </p:nvPr>
        </p:nvSpPr>
        <p:spPr>
          <a:ln/>
        </p:spPr>
      </p:sp>
      <p:sp>
        <p:nvSpPr>
          <p:cNvPr id="274435" name="Notes Placeholder 2"/>
          <p:cNvSpPr>
            <a:spLocks noGrp="1"/>
          </p:cNvSpPr>
          <p:nvPr>
            <p:ph type="body" idx="1"/>
          </p:nvPr>
        </p:nvSpPr>
        <p:spPr>
          <a:noFill/>
        </p:spPr>
        <p:txBody>
          <a:bodyPr/>
          <a:lstStyle/>
          <a:p>
            <a:endParaRPr lang="en-US" altLang="en-US" smtClean="0"/>
          </a:p>
        </p:txBody>
      </p:sp>
      <p:sp>
        <p:nvSpPr>
          <p:cNvPr id="274436" name="Slide Number Placeholder 3"/>
          <p:cNvSpPr>
            <a:spLocks noGrp="1"/>
          </p:cNvSpPr>
          <p:nvPr>
            <p:ph type="sldNum" sz="quarter" idx="5"/>
          </p:nvPr>
        </p:nvSpPr>
        <p:spPr>
          <a:noFill/>
        </p:spPr>
        <p:txBody>
          <a:bodyPr/>
          <a:lstStyle>
            <a:lvl1pPr defTabSz="914437" eaLnBrk="0" hangingPunct="0">
              <a:spcBef>
                <a:spcPct val="30000"/>
              </a:spcBef>
              <a:defRPr sz="1200">
                <a:solidFill>
                  <a:schemeClr val="tx1"/>
                </a:solidFill>
                <a:latin typeface="Times New Roman" pitchFamily="18" charset="0"/>
              </a:defRPr>
            </a:lvl1pPr>
            <a:lvl2pPr marL="729057" indent="-280406" defTabSz="914437" eaLnBrk="0" hangingPunct="0">
              <a:spcBef>
                <a:spcPct val="30000"/>
              </a:spcBef>
              <a:defRPr sz="1200">
                <a:solidFill>
                  <a:schemeClr val="tx1"/>
                </a:solidFill>
                <a:latin typeface="Times New Roman" pitchFamily="18" charset="0"/>
              </a:defRPr>
            </a:lvl2pPr>
            <a:lvl3pPr marL="1121626" indent="-224325" defTabSz="914437" eaLnBrk="0" hangingPunct="0">
              <a:spcBef>
                <a:spcPct val="30000"/>
              </a:spcBef>
              <a:defRPr sz="1200">
                <a:solidFill>
                  <a:schemeClr val="tx1"/>
                </a:solidFill>
                <a:latin typeface="Times New Roman" pitchFamily="18" charset="0"/>
              </a:defRPr>
            </a:lvl3pPr>
            <a:lvl4pPr marL="1570276" indent="-224325" defTabSz="914437" eaLnBrk="0" hangingPunct="0">
              <a:spcBef>
                <a:spcPct val="30000"/>
              </a:spcBef>
              <a:defRPr sz="1200">
                <a:solidFill>
                  <a:schemeClr val="tx1"/>
                </a:solidFill>
                <a:latin typeface="Times New Roman" pitchFamily="18" charset="0"/>
              </a:defRPr>
            </a:lvl4pPr>
            <a:lvl5pPr marL="2018927" indent="-224325" defTabSz="914437" eaLnBrk="0" hangingPunct="0">
              <a:spcBef>
                <a:spcPct val="30000"/>
              </a:spcBef>
              <a:defRPr sz="1200">
                <a:solidFill>
                  <a:schemeClr val="tx1"/>
                </a:solidFill>
                <a:latin typeface="Times New Roman" pitchFamily="18" charset="0"/>
              </a:defRPr>
            </a:lvl5pPr>
            <a:lvl6pPr marL="2467577" indent="-224325" defTabSz="914437" eaLnBrk="0" fontAlgn="base" hangingPunct="0">
              <a:spcBef>
                <a:spcPct val="30000"/>
              </a:spcBef>
              <a:spcAft>
                <a:spcPct val="0"/>
              </a:spcAft>
              <a:defRPr sz="1200">
                <a:solidFill>
                  <a:schemeClr val="tx1"/>
                </a:solidFill>
                <a:latin typeface="Times New Roman" pitchFamily="18" charset="0"/>
              </a:defRPr>
            </a:lvl6pPr>
            <a:lvl7pPr marL="2916227" indent="-224325" defTabSz="914437" eaLnBrk="0" fontAlgn="base" hangingPunct="0">
              <a:spcBef>
                <a:spcPct val="30000"/>
              </a:spcBef>
              <a:spcAft>
                <a:spcPct val="0"/>
              </a:spcAft>
              <a:defRPr sz="1200">
                <a:solidFill>
                  <a:schemeClr val="tx1"/>
                </a:solidFill>
                <a:latin typeface="Times New Roman" pitchFamily="18" charset="0"/>
              </a:defRPr>
            </a:lvl7pPr>
            <a:lvl8pPr marL="3364878" indent="-224325" defTabSz="914437" eaLnBrk="0" fontAlgn="base" hangingPunct="0">
              <a:spcBef>
                <a:spcPct val="30000"/>
              </a:spcBef>
              <a:spcAft>
                <a:spcPct val="0"/>
              </a:spcAft>
              <a:defRPr sz="1200">
                <a:solidFill>
                  <a:schemeClr val="tx1"/>
                </a:solidFill>
                <a:latin typeface="Times New Roman" pitchFamily="18" charset="0"/>
              </a:defRPr>
            </a:lvl8pPr>
            <a:lvl9pPr marL="3813528" indent="-224325" defTabSz="914437"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F1584810-3BBF-45CF-9EC6-15FC84161C98}" type="slidenum">
              <a:rPr lang="en-US" altLang="en-US" smtClean="0"/>
              <a:pPr eaLnBrk="1" hangingPunct="1">
                <a:spcBef>
                  <a:spcPct val="0"/>
                </a:spcBef>
              </a:pPr>
              <a:t>91</a:t>
            </a:fld>
            <a:endParaRPr lang="en-US" alt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Slide Image Placeholder 1"/>
          <p:cNvSpPr>
            <a:spLocks noGrp="1" noRot="1" noChangeAspect="1" noTextEdit="1"/>
          </p:cNvSpPr>
          <p:nvPr>
            <p:ph type="sldImg"/>
          </p:nvPr>
        </p:nvSpPr>
        <p:spPr>
          <a:ln/>
        </p:spPr>
      </p:sp>
      <p:sp>
        <p:nvSpPr>
          <p:cNvPr id="275459" name="Notes Placeholder 2"/>
          <p:cNvSpPr>
            <a:spLocks noGrp="1"/>
          </p:cNvSpPr>
          <p:nvPr>
            <p:ph type="body" idx="1"/>
          </p:nvPr>
        </p:nvSpPr>
        <p:spPr>
          <a:noFill/>
        </p:spPr>
        <p:txBody>
          <a:bodyPr/>
          <a:lstStyle/>
          <a:p>
            <a:endParaRPr lang="en-US" altLang="en-US" smtClean="0"/>
          </a:p>
        </p:txBody>
      </p:sp>
      <p:sp>
        <p:nvSpPr>
          <p:cNvPr id="275460" name="Slide Number Placeholder 3"/>
          <p:cNvSpPr>
            <a:spLocks noGrp="1"/>
          </p:cNvSpPr>
          <p:nvPr>
            <p:ph type="sldNum" sz="quarter" idx="5"/>
          </p:nvPr>
        </p:nvSpPr>
        <p:spPr>
          <a:noFill/>
        </p:spPr>
        <p:txBody>
          <a:bodyPr/>
          <a:lstStyle>
            <a:lvl1pPr defTabSz="914437" eaLnBrk="0" hangingPunct="0">
              <a:spcBef>
                <a:spcPct val="30000"/>
              </a:spcBef>
              <a:defRPr sz="1200">
                <a:solidFill>
                  <a:schemeClr val="tx1"/>
                </a:solidFill>
                <a:latin typeface="Times New Roman" pitchFamily="18" charset="0"/>
              </a:defRPr>
            </a:lvl1pPr>
            <a:lvl2pPr marL="729057" indent="-280406" defTabSz="914437" eaLnBrk="0" hangingPunct="0">
              <a:spcBef>
                <a:spcPct val="30000"/>
              </a:spcBef>
              <a:defRPr sz="1200">
                <a:solidFill>
                  <a:schemeClr val="tx1"/>
                </a:solidFill>
                <a:latin typeface="Times New Roman" pitchFamily="18" charset="0"/>
              </a:defRPr>
            </a:lvl2pPr>
            <a:lvl3pPr marL="1121626" indent="-224325" defTabSz="914437" eaLnBrk="0" hangingPunct="0">
              <a:spcBef>
                <a:spcPct val="30000"/>
              </a:spcBef>
              <a:defRPr sz="1200">
                <a:solidFill>
                  <a:schemeClr val="tx1"/>
                </a:solidFill>
                <a:latin typeface="Times New Roman" pitchFamily="18" charset="0"/>
              </a:defRPr>
            </a:lvl3pPr>
            <a:lvl4pPr marL="1570276" indent="-224325" defTabSz="914437" eaLnBrk="0" hangingPunct="0">
              <a:spcBef>
                <a:spcPct val="30000"/>
              </a:spcBef>
              <a:defRPr sz="1200">
                <a:solidFill>
                  <a:schemeClr val="tx1"/>
                </a:solidFill>
                <a:latin typeface="Times New Roman" pitchFamily="18" charset="0"/>
              </a:defRPr>
            </a:lvl4pPr>
            <a:lvl5pPr marL="2018927" indent="-224325" defTabSz="914437" eaLnBrk="0" hangingPunct="0">
              <a:spcBef>
                <a:spcPct val="30000"/>
              </a:spcBef>
              <a:defRPr sz="1200">
                <a:solidFill>
                  <a:schemeClr val="tx1"/>
                </a:solidFill>
                <a:latin typeface="Times New Roman" pitchFamily="18" charset="0"/>
              </a:defRPr>
            </a:lvl5pPr>
            <a:lvl6pPr marL="2467577" indent="-224325" defTabSz="914437" eaLnBrk="0" fontAlgn="base" hangingPunct="0">
              <a:spcBef>
                <a:spcPct val="30000"/>
              </a:spcBef>
              <a:spcAft>
                <a:spcPct val="0"/>
              </a:spcAft>
              <a:defRPr sz="1200">
                <a:solidFill>
                  <a:schemeClr val="tx1"/>
                </a:solidFill>
                <a:latin typeface="Times New Roman" pitchFamily="18" charset="0"/>
              </a:defRPr>
            </a:lvl6pPr>
            <a:lvl7pPr marL="2916227" indent="-224325" defTabSz="914437" eaLnBrk="0" fontAlgn="base" hangingPunct="0">
              <a:spcBef>
                <a:spcPct val="30000"/>
              </a:spcBef>
              <a:spcAft>
                <a:spcPct val="0"/>
              </a:spcAft>
              <a:defRPr sz="1200">
                <a:solidFill>
                  <a:schemeClr val="tx1"/>
                </a:solidFill>
                <a:latin typeface="Times New Roman" pitchFamily="18" charset="0"/>
              </a:defRPr>
            </a:lvl7pPr>
            <a:lvl8pPr marL="3364878" indent="-224325" defTabSz="914437" eaLnBrk="0" fontAlgn="base" hangingPunct="0">
              <a:spcBef>
                <a:spcPct val="30000"/>
              </a:spcBef>
              <a:spcAft>
                <a:spcPct val="0"/>
              </a:spcAft>
              <a:defRPr sz="1200">
                <a:solidFill>
                  <a:schemeClr val="tx1"/>
                </a:solidFill>
                <a:latin typeface="Times New Roman" pitchFamily="18" charset="0"/>
              </a:defRPr>
            </a:lvl8pPr>
            <a:lvl9pPr marL="3813528" indent="-224325" defTabSz="914437"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8ADFF4F8-A6D4-4918-AA5C-0A6E67F2B79F}" type="slidenum">
              <a:rPr lang="en-US" altLang="en-US" smtClean="0"/>
              <a:pPr eaLnBrk="1" hangingPunct="1">
                <a:spcBef>
                  <a:spcPct val="0"/>
                </a:spcBef>
              </a:pPr>
              <a:t>92</a:t>
            </a:fld>
            <a:endParaRPr lang="en-US" alt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Slide Image Placeholder 1"/>
          <p:cNvSpPr>
            <a:spLocks noGrp="1" noRot="1" noChangeAspect="1" noTextEdit="1"/>
          </p:cNvSpPr>
          <p:nvPr>
            <p:ph type="sldImg"/>
          </p:nvPr>
        </p:nvSpPr>
        <p:spPr>
          <a:ln/>
        </p:spPr>
      </p:sp>
      <p:sp>
        <p:nvSpPr>
          <p:cNvPr id="276483" name="Notes Placeholder 2"/>
          <p:cNvSpPr>
            <a:spLocks noGrp="1"/>
          </p:cNvSpPr>
          <p:nvPr>
            <p:ph type="body" idx="1"/>
          </p:nvPr>
        </p:nvSpPr>
        <p:spPr>
          <a:noFill/>
        </p:spPr>
        <p:txBody>
          <a:bodyPr/>
          <a:lstStyle/>
          <a:p>
            <a:endParaRPr lang="en-US" altLang="en-US" smtClean="0"/>
          </a:p>
        </p:txBody>
      </p:sp>
      <p:sp>
        <p:nvSpPr>
          <p:cNvPr id="276484" name="Slide Number Placeholder 3"/>
          <p:cNvSpPr>
            <a:spLocks noGrp="1"/>
          </p:cNvSpPr>
          <p:nvPr>
            <p:ph type="sldNum" sz="quarter" idx="5"/>
          </p:nvPr>
        </p:nvSpPr>
        <p:spPr>
          <a:noFill/>
        </p:spPr>
        <p:txBody>
          <a:bodyPr/>
          <a:lstStyle>
            <a:lvl1pPr defTabSz="914437" eaLnBrk="0" hangingPunct="0">
              <a:spcBef>
                <a:spcPct val="30000"/>
              </a:spcBef>
              <a:defRPr sz="1200">
                <a:solidFill>
                  <a:schemeClr val="tx1"/>
                </a:solidFill>
                <a:latin typeface="Times New Roman" pitchFamily="18" charset="0"/>
              </a:defRPr>
            </a:lvl1pPr>
            <a:lvl2pPr marL="729057" indent="-280406" defTabSz="914437" eaLnBrk="0" hangingPunct="0">
              <a:spcBef>
                <a:spcPct val="30000"/>
              </a:spcBef>
              <a:defRPr sz="1200">
                <a:solidFill>
                  <a:schemeClr val="tx1"/>
                </a:solidFill>
                <a:latin typeface="Times New Roman" pitchFamily="18" charset="0"/>
              </a:defRPr>
            </a:lvl2pPr>
            <a:lvl3pPr marL="1121626" indent="-224325" defTabSz="914437" eaLnBrk="0" hangingPunct="0">
              <a:spcBef>
                <a:spcPct val="30000"/>
              </a:spcBef>
              <a:defRPr sz="1200">
                <a:solidFill>
                  <a:schemeClr val="tx1"/>
                </a:solidFill>
                <a:latin typeface="Times New Roman" pitchFamily="18" charset="0"/>
              </a:defRPr>
            </a:lvl3pPr>
            <a:lvl4pPr marL="1570276" indent="-224325" defTabSz="914437" eaLnBrk="0" hangingPunct="0">
              <a:spcBef>
                <a:spcPct val="30000"/>
              </a:spcBef>
              <a:defRPr sz="1200">
                <a:solidFill>
                  <a:schemeClr val="tx1"/>
                </a:solidFill>
                <a:latin typeface="Times New Roman" pitchFamily="18" charset="0"/>
              </a:defRPr>
            </a:lvl4pPr>
            <a:lvl5pPr marL="2018927" indent="-224325" defTabSz="914437" eaLnBrk="0" hangingPunct="0">
              <a:spcBef>
                <a:spcPct val="30000"/>
              </a:spcBef>
              <a:defRPr sz="1200">
                <a:solidFill>
                  <a:schemeClr val="tx1"/>
                </a:solidFill>
                <a:latin typeface="Times New Roman" pitchFamily="18" charset="0"/>
              </a:defRPr>
            </a:lvl5pPr>
            <a:lvl6pPr marL="2467577" indent="-224325" defTabSz="914437" eaLnBrk="0" fontAlgn="base" hangingPunct="0">
              <a:spcBef>
                <a:spcPct val="30000"/>
              </a:spcBef>
              <a:spcAft>
                <a:spcPct val="0"/>
              </a:spcAft>
              <a:defRPr sz="1200">
                <a:solidFill>
                  <a:schemeClr val="tx1"/>
                </a:solidFill>
                <a:latin typeface="Times New Roman" pitchFamily="18" charset="0"/>
              </a:defRPr>
            </a:lvl6pPr>
            <a:lvl7pPr marL="2916227" indent="-224325" defTabSz="914437" eaLnBrk="0" fontAlgn="base" hangingPunct="0">
              <a:spcBef>
                <a:spcPct val="30000"/>
              </a:spcBef>
              <a:spcAft>
                <a:spcPct val="0"/>
              </a:spcAft>
              <a:defRPr sz="1200">
                <a:solidFill>
                  <a:schemeClr val="tx1"/>
                </a:solidFill>
                <a:latin typeface="Times New Roman" pitchFamily="18" charset="0"/>
              </a:defRPr>
            </a:lvl7pPr>
            <a:lvl8pPr marL="3364878" indent="-224325" defTabSz="914437" eaLnBrk="0" fontAlgn="base" hangingPunct="0">
              <a:spcBef>
                <a:spcPct val="30000"/>
              </a:spcBef>
              <a:spcAft>
                <a:spcPct val="0"/>
              </a:spcAft>
              <a:defRPr sz="1200">
                <a:solidFill>
                  <a:schemeClr val="tx1"/>
                </a:solidFill>
                <a:latin typeface="Times New Roman" pitchFamily="18" charset="0"/>
              </a:defRPr>
            </a:lvl8pPr>
            <a:lvl9pPr marL="3813528" indent="-224325" defTabSz="914437"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5B0E1EAE-1201-4C0F-B2A5-B23EFBD705BB}" type="slidenum">
              <a:rPr lang="en-US" altLang="en-US" smtClean="0"/>
              <a:pPr eaLnBrk="1" hangingPunct="1">
                <a:spcBef>
                  <a:spcPct val="0"/>
                </a:spcBef>
              </a:pPr>
              <a:t>93</a:t>
            </a:fld>
            <a:endParaRPr lang="en-US" alt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Slide Image Placeholder 1"/>
          <p:cNvSpPr>
            <a:spLocks noGrp="1" noRot="1" noChangeAspect="1" noTextEdit="1"/>
          </p:cNvSpPr>
          <p:nvPr>
            <p:ph type="sldImg"/>
          </p:nvPr>
        </p:nvSpPr>
        <p:spPr>
          <a:ln/>
        </p:spPr>
      </p:sp>
      <p:sp>
        <p:nvSpPr>
          <p:cNvPr id="278531" name="Notes Placeholder 2"/>
          <p:cNvSpPr>
            <a:spLocks noGrp="1"/>
          </p:cNvSpPr>
          <p:nvPr>
            <p:ph type="body" idx="1"/>
          </p:nvPr>
        </p:nvSpPr>
        <p:spPr>
          <a:noFill/>
        </p:spPr>
        <p:txBody>
          <a:bodyPr/>
          <a:lstStyle/>
          <a:p>
            <a:endParaRPr lang="en-US" altLang="en-US" smtClean="0"/>
          </a:p>
        </p:txBody>
      </p:sp>
      <p:sp>
        <p:nvSpPr>
          <p:cNvPr id="278532" name="Slide Number Placeholder 3"/>
          <p:cNvSpPr>
            <a:spLocks noGrp="1"/>
          </p:cNvSpPr>
          <p:nvPr>
            <p:ph type="sldNum" sz="quarter" idx="5"/>
          </p:nvPr>
        </p:nvSpPr>
        <p:spPr>
          <a:noFill/>
        </p:spPr>
        <p:txBody>
          <a:bodyPr/>
          <a:lstStyle>
            <a:lvl1pPr defTabSz="914437" eaLnBrk="0" hangingPunct="0">
              <a:spcBef>
                <a:spcPct val="30000"/>
              </a:spcBef>
              <a:defRPr sz="1200">
                <a:solidFill>
                  <a:schemeClr val="tx1"/>
                </a:solidFill>
                <a:latin typeface="Times New Roman" pitchFamily="18" charset="0"/>
              </a:defRPr>
            </a:lvl1pPr>
            <a:lvl2pPr marL="729057" indent="-280406" defTabSz="914437" eaLnBrk="0" hangingPunct="0">
              <a:spcBef>
                <a:spcPct val="30000"/>
              </a:spcBef>
              <a:defRPr sz="1200">
                <a:solidFill>
                  <a:schemeClr val="tx1"/>
                </a:solidFill>
                <a:latin typeface="Times New Roman" pitchFamily="18" charset="0"/>
              </a:defRPr>
            </a:lvl2pPr>
            <a:lvl3pPr marL="1121626" indent="-224325" defTabSz="914437" eaLnBrk="0" hangingPunct="0">
              <a:spcBef>
                <a:spcPct val="30000"/>
              </a:spcBef>
              <a:defRPr sz="1200">
                <a:solidFill>
                  <a:schemeClr val="tx1"/>
                </a:solidFill>
                <a:latin typeface="Times New Roman" pitchFamily="18" charset="0"/>
              </a:defRPr>
            </a:lvl3pPr>
            <a:lvl4pPr marL="1570276" indent="-224325" defTabSz="914437" eaLnBrk="0" hangingPunct="0">
              <a:spcBef>
                <a:spcPct val="30000"/>
              </a:spcBef>
              <a:defRPr sz="1200">
                <a:solidFill>
                  <a:schemeClr val="tx1"/>
                </a:solidFill>
                <a:latin typeface="Times New Roman" pitchFamily="18" charset="0"/>
              </a:defRPr>
            </a:lvl4pPr>
            <a:lvl5pPr marL="2018927" indent="-224325" defTabSz="914437" eaLnBrk="0" hangingPunct="0">
              <a:spcBef>
                <a:spcPct val="30000"/>
              </a:spcBef>
              <a:defRPr sz="1200">
                <a:solidFill>
                  <a:schemeClr val="tx1"/>
                </a:solidFill>
                <a:latin typeface="Times New Roman" pitchFamily="18" charset="0"/>
              </a:defRPr>
            </a:lvl5pPr>
            <a:lvl6pPr marL="2467577" indent="-224325" defTabSz="914437" eaLnBrk="0" fontAlgn="base" hangingPunct="0">
              <a:spcBef>
                <a:spcPct val="30000"/>
              </a:spcBef>
              <a:spcAft>
                <a:spcPct val="0"/>
              </a:spcAft>
              <a:defRPr sz="1200">
                <a:solidFill>
                  <a:schemeClr val="tx1"/>
                </a:solidFill>
                <a:latin typeface="Times New Roman" pitchFamily="18" charset="0"/>
              </a:defRPr>
            </a:lvl6pPr>
            <a:lvl7pPr marL="2916227" indent="-224325" defTabSz="914437" eaLnBrk="0" fontAlgn="base" hangingPunct="0">
              <a:spcBef>
                <a:spcPct val="30000"/>
              </a:spcBef>
              <a:spcAft>
                <a:spcPct val="0"/>
              </a:spcAft>
              <a:defRPr sz="1200">
                <a:solidFill>
                  <a:schemeClr val="tx1"/>
                </a:solidFill>
                <a:latin typeface="Times New Roman" pitchFamily="18" charset="0"/>
              </a:defRPr>
            </a:lvl7pPr>
            <a:lvl8pPr marL="3364878" indent="-224325" defTabSz="914437" eaLnBrk="0" fontAlgn="base" hangingPunct="0">
              <a:spcBef>
                <a:spcPct val="30000"/>
              </a:spcBef>
              <a:spcAft>
                <a:spcPct val="0"/>
              </a:spcAft>
              <a:defRPr sz="1200">
                <a:solidFill>
                  <a:schemeClr val="tx1"/>
                </a:solidFill>
                <a:latin typeface="Times New Roman" pitchFamily="18" charset="0"/>
              </a:defRPr>
            </a:lvl8pPr>
            <a:lvl9pPr marL="3813528" indent="-224325" defTabSz="914437"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E7D741E7-126F-4655-B8AD-224AEF55C007}" type="slidenum">
              <a:rPr lang="en-US" altLang="en-US" smtClean="0"/>
              <a:pPr eaLnBrk="1" hangingPunct="1">
                <a:spcBef>
                  <a:spcPct val="0"/>
                </a:spcBef>
              </a:pPr>
              <a:t>94</a:t>
            </a:fld>
            <a:endParaRPr lang="en-US" alt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Slide Image Placeholder 1"/>
          <p:cNvSpPr>
            <a:spLocks noGrp="1" noRot="1" noChangeAspect="1" noTextEdit="1"/>
          </p:cNvSpPr>
          <p:nvPr>
            <p:ph type="sldImg"/>
          </p:nvPr>
        </p:nvSpPr>
        <p:spPr>
          <a:ln/>
        </p:spPr>
      </p:sp>
      <p:sp>
        <p:nvSpPr>
          <p:cNvPr id="279555" name="Notes Placeholder 2"/>
          <p:cNvSpPr>
            <a:spLocks noGrp="1"/>
          </p:cNvSpPr>
          <p:nvPr>
            <p:ph type="body" idx="1"/>
          </p:nvPr>
        </p:nvSpPr>
        <p:spPr>
          <a:noFill/>
        </p:spPr>
        <p:txBody>
          <a:bodyPr/>
          <a:lstStyle/>
          <a:p>
            <a:endParaRPr lang="en-US" altLang="en-US" smtClean="0"/>
          </a:p>
        </p:txBody>
      </p:sp>
      <p:sp>
        <p:nvSpPr>
          <p:cNvPr id="279556" name="Slide Number Placeholder 3"/>
          <p:cNvSpPr>
            <a:spLocks noGrp="1"/>
          </p:cNvSpPr>
          <p:nvPr>
            <p:ph type="sldNum" sz="quarter" idx="5"/>
          </p:nvPr>
        </p:nvSpPr>
        <p:spPr>
          <a:noFill/>
        </p:spPr>
        <p:txBody>
          <a:bodyPr/>
          <a:lstStyle>
            <a:lvl1pPr defTabSz="914437" eaLnBrk="0" hangingPunct="0">
              <a:spcBef>
                <a:spcPct val="30000"/>
              </a:spcBef>
              <a:defRPr sz="1200">
                <a:solidFill>
                  <a:schemeClr val="tx1"/>
                </a:solidFill>
                <a:latin typeface="Times New Roman" pitchFamily="18" charset="0"/>
              </a:defRPr>
            </a:lvl1pPr>
            <a:lvl2pPr marL="729057" indent="-280406" defTabSz="914437" eaLnBrk="0" hangingPunct="0">
              <a:spcBef>
                <a:spcPct val="30000"/>
              </a:spcBef>
              <a:defRPr sz="1200">
                <a:solidFill>
                  <a:schemeClr val="tx1"/>
                </a:solidFill>
                <a:latin typeface="Times New Roman" pitchFamily="18" charset="0"/>
              </a:defRPr>
            </a:lvl2pPr>
            <a:lvl3pPr marL="1121626" indent="-224325" defTabSz="914437" eaLnBrk="0" hangingPunct="0">
              <a:spcBef>
                <a:spcPct val="30000"/>
              </a:spcBef>
              <a:defRPr sz="1200">
                <a:solidFill>
                  <a:schemeClr val="tx1"/>
                </a:solidFill>
                <a:latin typeface="Times New Roman" pitchFamily="18" charset="0"/>
              </a:defRPr>
            </a:lvl3pPr>
            <a:lvl4pPr marL="1570276" indent="-224325" defTabSz="914437" eaLnBrk="0" hangingPunct="0">
              <a:spcBef>
                <a:spcPct val="30000"/>
              </a:spcBef>
              <a:defRPr sz="1200">
                <a:solidFill>
                  <a:schemeClr val="tx1"/>
                </a:solidFill>
                <a:latin typeface="Times New Roman" pitchFamily="18" charset="0"/>
              </a:defRPr>
            </a:lvl4pPr>
            <a:lvl5pPr marL="2018927" indent="-224325" defTabSz="914437" eaLnBrk="0" hangingPunct="0">
              <a:spcBef>
                <a:spcPct val="30000"/>
              </a:spcBef>
              <a:defRPr sz="1200">
                <a:solidFill>
                  <a:schemeClr val="tx1"/>
                </a:solidFill>
                <a:latin typeface="Times New Roman" pitchFamily="18" charset="0"/>
              </a:defRPr>
            </a:lvl5pPr>
            <a:lvl6pPr marL="2467577" indent="-224325" defTabSz="914437" eaLnBrk="0" fontAlgn="base" hangingPunct="0">
              <a:spcBef>
                <a:spcPct val="30000"/>
              </a:spcBef>
              <a:spcAft>
                <a:spcPct val="0"/>
              </a:spcAft>
              <a:defRPr sz="1200">
                <a:solidFill>
                  <a:schemeClr val="tx1"/>
                </a:solidFill>
                <a:latin typeface="Times New Roman" pitchFamily="18" charset="0"/>
              </a:defRPr>
            </a:lvl6pPr>
            <a:lvl7pPr marL="2916227" indent="-224325" defTabSz="914437" eaLnBrk="0" fontAlgn="base" hangingPunct="0">
              <a:spcBef>
                <a:spcPct val="30000"/>
              </a:spcBef>
              <a:spcAft>
                <a:spcPct val="0"/>
              </a:spcAft>
              <a:defRPr sz="1200">
                <a:solidFill>
                  <a:schemeClr val="tx1"/>
                </a:solidFill>
                <a:latin typeface="Times New Roman" pitchFamily="18" charset="0"/>
              </a:defRPr>
            </a:lvl7pPr>
            <a:lvl8pPr marL="3364878" indent="-224325" defTabSz="914437" eaLnBrk="0" fontAlgn="base" hangingPunct="0">
              <a:spcBef>
                <a:spcPct val="30000"/>
              </a:spcBef>
              <a:spcAft>
                <a:spcPct val="0"/>
              </a:spcAft>
              <a:defRPr sz="1200">
                <a:solidFill>
                  <a:schemeClr val="tx1"/>
                </a:solidFill>
                <a:latin typeface="Times New Roman" pitchFamily="18" charset="0"/>
              </a:defRPr>
            </a:lvl8pPr>
            <a:lvl9pPr marL="3813528" indent="-224325" defTabSz="914437"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36110127-2C2B-46DA-BC7C-BFD10820D899}" type="slidenum">
              <a:rPr lang="en-US" altLang="en-US" smtClean="0"/>
              <a:pPr eaLnBrk="1" hangingPunct="1">
                <a:spcBef>
                  <a:spcPct val="0"/>
                </a:spcBef>
              </a:pPr>
              <a:t>95</a:t>
            </a:fld>
            <a:endParaRPr lang="en-US" alt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p:spPr>
        <p:txBody>
          <a:bodyPr/>
          <a:lstStyle/>
          <a:p>
            <a:pPr eaLnBrk="1" hangingPunct="1"/>
            <a:endParaRPr lang="en-US" altLang="en-US" smtClean="0"/>
          </a:p>
        </p:txBody>
      </p:sp>
      <p:sp>
        <p:nvSpPr>
          <p:cNvPr id="87044" name="Slide Number Placeholder 3"/>
          <p:cNvSpPr>
            <a:spLocks noGrp="1"/>
          </p:cNvSpPr>
          <p:nvPr>
            <p:ph type="sldNum" sz="quarter" idx="5"/>
          </p:nvPr>
        </p:nvSpPr>
        <p:spPr>
          <a:noFill/>
        </p:spPr>
        <p:txBody>
          <a:bodyPr/>
          <a:lstStyle>
            <a:lvl1pPr eaLnBrk="0" hangingPunct="0">
              <a:defRPr sz="2400">
                <a:solidFill>
                  <a:schemeClr val="tx1"/>
                </a:solidFill>
                <a:latin typeface="Times New Roman" pitchFamily="18" charset="0"/>
              </a:defRPr>
            </a:lvl1pPr>
            <a:lvl2pPr marL="734852" indent="-282635" eaLnBrk="0" hangingPunct="0">
              <a:defRPr sz="2400">
                <a:solidFill>
                  <a:schemeClr val="tx1"/>
                </a:solidFill>
                <a:latin typeface="Times New Roman" pitchFamily="18" charset="0"/>
              </a:defRPr>
            </a:lvl2pPr>
            <a:lvl3pPr marL="1130541" indent="-226108" eaLnBrk="0" hangingPunct="0">
              <a:defRPr sz="2400">
                <a:solidFill>
                  <a:schemeClr val="tx1"/>
                </a:solidFill>
                <a:latin typeface="Times New Roman" pitchFamily="18" charset="0"/>
              </a:defRPr>
            </a:lvl3pPr>
            <a:lvl4pPr marL="1582758" indent="-226108" eaLnBrk="0" hangingPunct="0">
              <a:defRPr sz="2400">
                <a:solidFill>
                  <a:schemeClr val="tx1"/>
                </a:solidFill>
                <a:latin typeface="Times New Roman" pitchFamily="18" charset="0"/>
              </a:defRPr>
            </a:lvl4pPr>
            <a:lvl5pPr marL="2034974" indent="-226108" eaLnBrk="0" hangingPunct="0">
              <a:defRPr sz="2400">
                <a:solidFill>
                  <a:schemeClr val="tx1"/>
                </a:solidFill>
                <a:latin typeface="Times New Roman" pitchFamily="18" charset="0"/>
              </a:defRPr>
            </a:lvl5pPr>
            <a:lvl6pPr marL="2487191" indent="-226108" eaLnBrk="0" fontAlgn="base" hangingPunct="0">
              <a:spcBef>
                <a:spcPct val="0"/>
              </a:spcBef>
              <a:spcAft>
                <a:spcPct val="0"/>
              </a:spcAft>
              <a:defRPr sz="2400">
                <a:solidFill>
                  <a:schemeClr val="tx1"/>
                </a:solidFill>
                <a:latin typeface="Times New Roman" pitchFamily="18" charset="0"/>
              </a:defRPr>
            </a:lvl6pPr>
            <a:lvl7pPr marL="2939407" indent="-226108" eaLnBrk="0" fontAlgn="base" hangingPunct="0">
              <a:spcBef>
                <a:spcPct val="0"/>
              </a:spcBef>
              <a:spcAft>
                <a:spcPct val="0"/>
              </a:spcAft>
              <a:defRPr sz="2400">
                <a:solidFill>
                  <a:schemeClr val="tx1"/>
                </a:solidFill>
                <a:latin typeface="Times New Roman" pitchFamily="18" charset="0"/>
              </a:defRPr>
            </a:lvl7pPr>
            <a:lvl8pPr marL="3391624" indent="-226108" eaLnBrk="0" fontAlgn="base" hangingPunct="0">
              <a:spcBef>
                <a:spcPct val="0"/>
              </a:spcBef>
              <a:spcAft>
                <a:spcPct val="0"/>
              </a:spcAft>
              <a:defRPr sz="2400">
                <a:solidFill>
                  <a:schemeClr val="tx1"/>
                </a:solidFill>
                <a:latin typeface="Times New Roman" pitchFamily="18" charset="0"/>
              </a:defRPr>
            </a:lvl8pPr>
            <a:lvl9pPr marL="3843840" indent="-226108" eaLnBrk="0" fontAlgn="base" hangingPunct="0">
              <a:spcBef>
                <a:spcPct val="0"/>
              </a:spcBef>
              <a:spcAft>
                <a:spcPct val="0"/>
              </a:spcAft>
              <a:defRPr sz="2400">
                <a:solidFill>
                  <a:schemeClr val="tx1"/>
                </a:solidFill>
                <a:latin typeface="Times New Roman" pitchFamily="18" charset="0"/>
              </a:defRPr>
            </a:lvl9pPr>
          </a:lstStyle>
          <a:p>
            <a:pPr eaLnBrk="1" hangingPunct="1"/>
            <a:fld id="{EBC81BA3-2ABE-4028-9C0E-6B2EE3864580}" type="slidenum">
              <a:rPr lang="en-US" altLang="en-US" sz="1200"/>
              <a:pPr eaLnBrk="1" hangingPunct="1"/>
              <a:t>97</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p:spPr>
        <p:txBody>
          <a:bodyPr/>
          <a:lstStyle>
            <a:lvl1pPr defTabSz="914437" eaLnBrk="0" hangingPunct="0">
              <a:defRPr sz="4300">
                <a:solidFill>
                  <a:schemeClr val="tx1"/>
                </a:solidFill>
                <a:latin typeface="Times New Roman" pitchFamily="18" charset="0"/>
              </a:defRPr>
            </a:lvl1pPr>
            <a:lvl2pPr marL="729057" indent="-280406" defTabSz="914437" eaLnBrk="0" hangingPunct="0">
              <a:defRPr sz="4300">
                <a:solidFill>
                  <a:schemeClr val="tx1"/>
                </a:solidFill>
                <a:latin typeface="Times New Roman" pitchFamily="18" charset="0"/>
              </a:defRPr>
            </a:lvl2pPr>
            <a:lvl3pPr marL="1121626" indent="-224325" defTabSz="914437" eaLnBrk="0" hangingPunct="0">
              <a:defRPr sz="4300">
                <a:solidFill>
                  <a:schemeClr val="tx1"/>
                </a:solidFill>
                <a:latin typeface="Times New Roman" pitchFamily="18" charset="0"/>
              </a:defRPr>
            </a:lvl3pPr>
            <a:lvl4pPr marL="1570276" indent="-224325" defTabSz="914437" eaLnBrk="0" hangingPunct="0">
              <a:defRPr sz="4300">
                <a:solidFill>
                  <a:schemeClr val="tx1"/>
                </a:solidFill>
                <a:latin typeface="Times New Roman" pitchFamily="18" charset="0"/>
              </a:defRPr>
            </a:lvl4pPr>
            <a:lvl5pPr marL="2018927" indent="-224325" defTabSz="914437" eaLnBrk="0" hangingPunct="0">
              <a:defRPr sz="4300">
                <a:solidFill>
                  <a:schemeClr val="tx1"/>
                </a:solidFill>
                <a:latin typeface="Times New Roman" pitchFamily="18" charset="0"/>
              </a:defRPr>
            </a:lvl5pPr>
            <a:lvl6pPr marL="2467577" indent="-224325" defTabSz="914437" eaLnBrk="0" fontAlgn="base" hangingPunct="0">
              <a:spcBef>
                <a:spcPct val="0"/>
              </a:spcBef>
              <a:spcAft>
                <a:spcPct val="0"/>
              </a:spcAft>
              <a:defRPr sz="4300">
                <a:solidFill>
                  <a:schemeClr val="tx1"/>
                </a:solidFill>
                <a:latin typeface="Times New Roman" pitchFamily="18" charset="0"/>
              </a:defRPr>
            </a:lvl6pPr>
            <a:lvl7pPr marL="2916227" indent="-224325" defTabSz="914437" eaLnBrk="0" fontAlgn="base" hangingPunct="0">
              <a:spcBef>
                <a:spcPct val="0"/>
              </a:spcBef>
              <a:spcAft>
                <a:spcPct val="0"/>
              </a:spcAft>
              <a:defRPr sz="4300">
                <a:solidFill>
                  <a:schemeClr val="tx1"/>
                </a:solidFill>
                <a:latin typeface="Times New Roman" pitchFamily="18" charset="0"/>
              </a:defRPr>
            </a:lvl7pPr>
            <a:lvl8pPr marL="3364878" indent="-224325" defTabSz="914437" eaLnBrk="0" fontAlgn="base" hangingPunct="0">
              <a:spcBef>
                <a:spcPct val="0"/>
              </a:spcBef>
              <a:spcAft>
                <a:spcPct val="0"/>
              </a:spcAft>
              <a:defRPr sz="4300">
                <a:solidFill>
                  <a:schemeClr val="tx1"/>
                </a:solidFill>
                <a:latin typeface="Times New Roman" pitchFamily="18" charset="0"/>
              </a:defRPr>
            </a:lvl8pPr>
            <a:lvl9pPr marL="3813528" indent="-224325" defTabSz="914437" eaLnBrk="0" fontAlgn="base" hangingPunct="0">
              <a:spcBef>
                <a:spcPct val="0"/>
              </a:spcBef>
              <a:spcAft>
                <a:spcPct val="0"/>
              </a:spcAft>
              <a:defRPr sz="4300">
                <a:solidFill>
                  <a:schemeClr val="tx1"/>
                </a:solidFill>
                <a:latin typeface="Times New Roman" pitchFamily="18" charset="0"/>
              </a:defRPr>
            </a:lvl9pPr>
          </a:lstStyle>
          <a:p>
            <a:pPr eaLnBrk="1" hangingPunct="1"/>
            <a:fld id="{E2A15B64-C1ED-4436-89D2-2FEBE0279DB1}" type="slidenum">
              <a:rPr lang="en-US" altLang="en-US" sz="1200"/>
              <a:pPr eaLnBrk="1" hangingPunct="1"/>
              <a:t>21</a:t>
            </a:fld>
            <a:endParaRPr lang="en-US" altLang="en-US" sz="1200"/>
          </a:p>
        </p:txBody>
      </p:sp>
      <p:sp>
        <p:nvSpPr>
          <p:cNvPr id="205827" name="Rectangle 2"/>
          <p:cNvSpPr>
            <a:spLocks noGrp="1" noRot="1" noChangeAspect="1" noChangeArrowheads="1" noTextEdit="1"/>
          </p:cNvSpPr>
          <p:nvPr>
            <p:ph type="sldImg"/>
          </p:nvPr>
        </p:nvSpPr>
        <p:spPr>
          <a:ln/>
        </p:spPr>
      </p:sp>
      <p:sp>
        <p:nvSpPr>
          <p:cNvPr id="205828" name="Rectangle 3"/>
          <p:cNvSpPr>
            <a:spLocks noGrp="1" noChangeArrowheads="1"/>
          </p:cNvSpPr>
          <p:nvPr>
            <p:ph type="body" idx="1"/>
          </p:nvPr>
        </p:nvSpPr>
        <p:spPr>
          <a:noFill/>
        </p:spPr>
        <p:txBody>
          <a:bodyPr/>
          <a:lstStyle/>
          <a:p>
            <a:pPr eaLnBrk="1" hangingPunct="1"/>
            <a:r>
              <a:rPr lang="en-US" altLang="en-US" sz="1600" b="1"/>
              <a:t>Avogadro’s Number in honor of Amedeo Avogadro (17176-1856)</a:t>
            </a:r>
          </a:p>
          <a:p>
            <a:pPr eaLnBrk="1" hangingPunct="1"/>
            <a:endParaRPr lang="en-US" altLang="en-US" sz="1600" b="1"/>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p:spPr>
        <p:txBody>
          <a:bodyPr/>
          <a:lstStyle/>
          <a:p>
            <a:pPr eaLnBrk="1" hangingPunct="1"/>
            <a:endParaRPr lang="en-US" altLang="en-US" smtClean="0"/>
          </a:p>
        </p:txBody>
      </p:sp>
      <p:sp>
        <p:nvSpPr>
          <p:cNvPr id="88068" name="Slide Number Placeholder 3"/>
          <p:cNvSpPr>
            <a:spLocks noGrp="1"/>
          </p:cNvSpPr>
          <p:nvPr>
            <p:ph type="sldNum" sz="quarter" idx="5"/>
          </p:nvPr>
        </p:nvSpPr>
        <p:spPr>
          <a:noFill/>
        </p:spPr>
        <p:txBody>
          <a:bodyPr/>
          <a:lstStyle>
            <a:lvl1pPr eaLnBrk="0" hangingPunct="0">
              <a:defRPr sz="2400">
                <a:solidFill>
                  <a:schemeClr val="tx1"/>
                </a:solidFill>
                <a:latin typeface="Times New Roman" pitchFamily="18" charset="0"/>
              </a:defRPr>
            </a:lvl1pPr>
            <a:lvl2pPr marL="734852" indent="-282635" eaLnBrk="0" hangingPunct="0">
              <a:defRPr sz="2400">
                <a:solidFill>
                  <a:schemeClr val="tx1"/>
                </a:solidFill>
                <a:latin typeface="Times New Roman" pitchFamily="18" charset="0"/>
              </a:defRPr>
            </a:lvl2pPr>
            <a:lvl3pPr marL="1130541" indent="-226108" eaLnBrk="0" hangingPunct="0">
              <a:defRPr sz="2400">
                <a:solidFill>
                  <a:schemeClr val="tx1"/>
                </a:solidFill>
                <a:latin typeface="Times New Roman" pitchFamily="18" charset="0"/>
              </a:defRPr>
            </a:lvl3pPr>
            <a:lvl4pPr marL="1582758" indent="-226108" eaLnBrk="0" hangingPunct="0">
              <a:defRPr sz="2400">
                <a:solidFill>
                  <a:schemeClr val="tx1"/>
                </a:solidFill>
                <a:latin typeface="Times New Roman" pitchFamily="18" charset="0"/>
              </a:defRPr>
            </a:lvl4pPr>
            <a:lvl5pPr marL="2034974" indent="-226108" eaLnBrk="0" hangingPunct="0">
              <a:defRPr sz="2400">
                <a:solidFill>
                  <a:schemeClr val="tx1"/>
                </a:solidFill>
                <a:latin typeface="Times New Roman" pitchFamily="18" charset="0"/>
              </a:defRPr>
            </a:lvl5pPr>
            <a:lvl6pPr marL="2487191" indent="-226108" eaLnBrk="0" fontAlgn="base" hangingPunct="0">
              <a:spcBef>
                <a:spcPct val="0"/>
              </a:spcBef>
              <a:spcAft>
                <a:spcPct val="0"/>
              </a:spcAft>
              <a:defRPr sz="2400">
                <a:solidFill>
                  <a:schemeClr val="tx1"/>
                </a:solidFill>
                <a:latin typeface="Times New Roman" pitchFamily="18" charset="0"/>
              </a:defRPr>
            </a:lvl6pPr>
            <a:lvl7pPr marL="2939407" indent="-226108" eaLnBrk="0" fontAlgn="base" hangingPunct="0">
              <a:spcBef>
                <a:spcPct val="0"/>
              </a:spcBef>
              <a:spcAft>
                <a:spcPct val="0"/>
              </a:spcAft>
              <a:defRPr sz="2400">
                <a:solidFill>
                  <a:schemeClr val="tx1"/>
                </a:solidFill>
                <a:latin typeface="Times New Roman" pitchFamily="18" charset="0"/>
              </a:defRPr>
            </a:lvl7pPr>
            <a:lvl8pPr marL="3391624" indent="-226108" eaLnBrk="0" fontAlgn="base" hangingPunct="0">
              <a:spcBef>
                <a:spcPct val="0"/>
              </a:spcBef>
              <a:spcAft>
                <a:spcPct val="0"/>
              </a:spcAft>
              <a:defRPr sz="2400">
                <a:solidFill>
                  <a:schemeClr val="tx1"/>
                </a:solidFill>
                <a:latin typeface="Times New Roman" pitchFamily="18" charset="0"/>
              </a:defRPr>
            </a:lvl8pPr>
            <a:lvl9pPr marL="3843840" indent="-226108" eaLnBrk="0" fontAlgn="base" hangingPunct="0">
              <a:spcBef>
                <a:spcPct val="0"/>
              </a:spcBef>
              <a:spcAft>
                <a:spcPct val="0"/>
              </a:spcAft>
              <a:defRPr sz="2400">
                <a:solidFill>
                  <a:schemeClr val="tx1"/>
                </a:solidFill>
                <a:latin typeface="Times New Roman" pitchFamily="18" charset="0"/>
              </a:defRPr>
            </a:lvl9pPr>
          </a:lstStyle>
          <a:p>
            <a:pPr eaLnBrk="1" hangingPunct="1"/>
            <a:fld id="{36C1E625-F64C-4F08-B887-60BA05F69021}" type="slidenum">
              <a:rPr lang="en-US" altLang="en-US" sz="1200"/>
              <a:pPr eaLnBrk="1" hangingPunct="1"/>
              <a:t>101</a:t>
            </a:fld>
            <a:endParaRPr lang="en-US" altLang="en-US" sz="120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34852" indent="-282635" eaLnBrk="0" hangingPunct="0">
              <a:defRPr sz="2400">
                <a:solidFill>
                  <a:schemeClr val="tx1"/>
                </a:solidFill>
                <a:latin typeface="Times New Roman" pitchFamily="18" charset="0"/>
              </a:defRPr>
            </a:lvl2pPr>
            <a:lvl3pPr marL="1130541" indent="-226108" eaLnBrk="0" hangingPunct="0">
              <a:defRPr sz="2400">
                <a:solidFill>
                  <a:schemeClr val="tx1"/>
                </a:solidFill>
                <a:latin typeface="Times New Roman" pitchFamily="18" charset="0"/>
              </a:defRPr>
            </a:lvl3pPr>
            <a:lvl4pPr marL="1582758" indent="-226108" eaLnBrk="0" hangingPunct="0">
              <a:defRPr sz="2400">
                <a:solidFill>
                  <a:schemeClr val="tx1"/>
                </a:solidFill>
                <a:latin typeface="Times New Roman" pitchFamily="18" charset="0"/>
              </a:defRPr>
            </a:lvl4pPr>
            <a:lvl5pPr marL="2034974" indent="-226108" eaLnBrk="0" hangingPunct="0">
              <a:defRPr sz="2400">
                <a:solidFill>
                  <a:schemeClr val="tx1"/>
                </a:solidFill>
                <a:latin typeface="Times New Roman" pitchFamily="18" charset="0"/>
              </a:defRPr>
            </a:lvl5pPr>
            <a:lvl6pPr marL="2487191" indent="-226108" eaLnBrk="0" fontAlgn="base" hangingPunct="0">
              <a:spcBef>
                <a:spcPct val="0"/>
              </a:spcBef>
              <a:spcAft>
                <a:spcPct val="0"/>
              </a:spcAft>
              <a:defRPr sz="2400">
                <a:solidFill>
                  <a:schemeClr val="tx1"/>
                </a:solidFill>
                <a:latin typeface="Times New Roman" pitchFamily="18" charset="0"/>
              </a:defRPr>
            </a:lvl6pPr>
            <a:lvl7pPr marL="2939407" indent="-226108" eaLnBrk="0" fontAlgn="base" hangingPunct="0">
              <a:spcBef>
                <a:spcPct val="0"/>
              </a:spcBef>
              <a:spcAft>
                <a:spcPct val="0"/>
              </a:spcAft>
              <a:defRPr sz="2400">
                <a:solidFill>
                  <a:schemeClr val="tx1"/>
                </a:solidFill>
                <a:latin typeface="Times New Roman" pitchFamily="18" charset="0"/>
              </a:defRPr>
            </a:lvl7pPr>
            <a:lvl8pPr marL="3391624" indent="-226108" eaLnBrk="0" fontAlgn="base" hangingPunct="0">
              <a:spcBef>
                <a:spcPct val="0"/>
              </a:spcBef>
              <a:spcAft>
                <a:spcPct val="0"/>
              </a:spcAft>
              <a:defRPr sz="2400">
                <a:solidFill>
                  <a:schemeClr val="tx1"/>
                </a:solidFill>
                <a:latin typeface="Times New Roman" pitchFamily="18" charset="0"/>
              </a:defRPr>
            </a:lvl8pPr>
            <a:lvl9pPr marL="3843840" indent="-226108" eaLnBrk="0" fontAlgn="base" hangingPunct="0">
              <a:spcBef>
                <a:spcPct val="0"/>
              </a:spcBef>
              <a:spcAft>
                <a:spcPct val="0"/>
              </a:spcAft>
              <a:defRPr sz="2400">
                <a:solidFill>
                  <a:schemeClr val="tx1"/>
                </a:solidFill>
                <a:latin typeface="Times New Roman" pitchFamily="18" charset="0"/>
              </a:defRPr>
            </a:lvl9pPr>
          </a:lstStyle>
          <a:p>
            <a:pPr eaLnBrk="1" hangingPunct="1"/>
            <a:fld id="{557D97CA-2987-49FD-B640-1453F5972C76}" type="slidenum">
              <a:rPr lang="en-US" altLang="en-US" sz="1200"/>
              <a:pPr eaLnBrk="1" hangingPunct="1"/>
              <a:t>102</a:t>
            </a:fld>
            <a:endParaRPr lang="en-US" altLang="en-US" sz="120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pPr eaLnBrk="1" hangingPunct="1"/>
            <a:r>
              <a:rPr lang="en-US" altLang="en-US" smtClean="0"/>
              <a:t>Cl, Br, I, soluble accept Hg, Ag, Pb.</a:t>
            </a:r>
          </a:p>
          <a:p>
            <a:pPr eaLnBrk="1" hangingPunct="1"/>
            <a:r>
              <a:rPr lang="en-US" altLang="en-US" smtClean="0"/>
              <a:t>Sulfate: soluble accept Hg, Pb, Sr, Ba</a:t>
            </a:r>
          </a:p>
          <a:p>
            <a:pPr eaLnBrk="1" hangingPunct="1"/>
            <a:r>
              <a:rPr lang="en-US" altLang="en-US" sz="1600" b="1"/>
              <a:t>Insoluble:</a:t>
            </a:r>
          </a:p>
          <a:p>
            <a:pPr eaLnBrk="1" hangingPunct="1"/>
            <a:r>
              <a:rPr lang="en-US" altLang="en-US" sz="1600" b="1"/>
              <a:t>CO</a:t>
            </a:r>
            <a:r>
              <a:rPr lang="en-US" altLang="en-US" sz="1600" b="1" baseline="-25000"/>
              <a:t>3</a:t>
            </a:r>
            <a:r>
              <a:rPr lang="en-US" altLang="en-US" sz="1600" b="1"/>
              <a:t> , PO</a:t>
            </a:r>
            <a:r>
              <a:rPr lang="en-US" altLang="en-US" sz="1600" b="1" baseline="-25000"/>
              <a:t>4</a:t>
            </a:r>
            <a:r>
              <a:rPr lang="en-US" altLang="en-US" sz="1600" b="1"/>
              <a:t>(other than alkali metal and NH</a:t>
            </a:r>
            <a:r>
              <a:rPr lang="en-US" altLang="en-US" sz="1600" b="1" baseline="-25000"/>
              <a:t>4</a:t>
            </a:r>
            <a:r>
              <a:rPr lang="en-US" altLang="en-US" sz="1600" b="1"/>
              <a:t>)</a:t>
            </a:r>
          </a:p>
          <a:p>
            <a:pPr eaLnBrk="1" hangingPunct="1"/>
            <a:r>
              <a:rPr lang="en-US" altLang="en-US" sz="1600" b="1"/>
              <a:t>OH accept Ca, Sr, Ba</a:t>
            </a:r>
          </a:p>
          <a:p>
            <a:pPr eaLnBrk="1" hangingPunct="1"/>
            <a:endParaRPr lang="en-US" altLang="en-US" sz="1600" b="1"/>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p:spPr>
        <p:txBody>
          <a:bodyPr/>
          <a:lstStyle/>
          <a:p>
            <a:pPr eaLnBrk="1" hangingPunct="1"/>
            <a:endParaRPr lang="en-US" altLang="en-US" smtClean="0"/>
          </a:p>
        </p:txBody>
      </p:sp>
      <p:sp>
        <p:nvSpPr>
          <p:cNvPr id="90116" name="Slide Number Placeholder 3"/>
          <p:cNvSpPr>
            <a:spLocks noGrp="1"/>
          </p:cNvSpPr>
          <p:nvPr>
            <p:ph type="sldNum" sz="quarter" idx="5"/>
          </p:nvPr>
        </p:nvSpPr>
        <p:spPr>
          <a:noFill/>
        </p:spPr>
        <p:txBody>
          <a:bodyPr/>
          <a:lstStyle>
            <a:lvl1pPr eaLnBrk="0" hangingPunct="0">
              <a:defRPr sz="2400">
                <a:solidFill>
                  <a:schemeClr val="tx1"/>
                </a:solidFill>
                <a:latin typeface="Times New Roman" pitchFamily="18" charset="0"/>
              </a:defRPr>
            </a:lvl1pPr>
            <a:lvl2pPr marL="734852" indent="-282635" eaLnBrk="0" hangingPunct="0">
              <a:defRPr sz="2400">
                <a:solidFill>
                  <a:schemeClr val="tx1"/>
                </a:solidFill>
                <a:latin typeface="Times New Roman" pitchFamily="18" charset="0"/>
              </a:defRPr>
            </a:lvl2pPr>
            <a:lvl3pPr marL="1130541" indent="-226108" eaLnBrk="0" hangingPunct="0">
              <a:defRPr sz="2400">
                <a:solidFill>
                  <a:schemeClr val="tx1"/>
                </a:solidFill>
                <a:latin typeface="Times New Roman" pitchFamily="18" charset="0"/>
              </a:defRPr>
            </a:lvl3pPr>
            <a:lvl4pPr marL="1582758" indent="-226108" eaLnBrk="0" hangingPunct="0">
              <a:defRPr sz="2400">
                <a:solidFill>
                  <a:schemeClr val="tx1"/>
                </a:solidFill>
                <a:latin typeface="Times New Roman" pitchFamily="18" charset="0"/>
              </a:defRPr>
            </a:lvl4pPr>
            <a:lvl5pPr marL="2034974" indent="-226108" eaLnBrk="0" hangingPunct="0">
              <a:defRPr sz="2400">
                <a:solidFill>
                  <a:schemeClr val="tx1"/>
                </a:solidFill>
                <a:latin typeface="Times New Roman" pitchFamily="18" charset="0"/>
              </a:defRPr>
            </a:lvl5pPr>
            <a:lvl6pPr marL="2487191" indent="-226108" eaLnBrk="0" fontAlgn="base" hangingPunct="0">
              <a:spcBef>
                <a:spcPct val="0"/>
              </a:spcBef>
              <a:spcAft>
                <a:spcPct val="0"/>
              </a:spcAft>
              <a:defRPr sz="2400">
                <a:solidFill>
                  <a:schemeClr val="tx1"/>
                </a:solidFill>
                <a:latin typeface="Times New Roman" pitchFamily="18" charset="0"/>
              </a:defRPr>
            </a:lvl6pPr>
            <a:lvl7pPr marL="2939407" indent="-226108" eaLnBrk="0" fontAlgn="base" hangingPunct="0">
              <a:spcBef>
                <a:spcPct val="0"/>
              </a:spcBef>
              <a:spcAft>
                <a:spcPct val="0"/>
              </a:spcAft>
              <a:defRPr sz="2400">
                <a:solidFill>
                  <a:schemeClr val="tx1"/>
                </a:solidFill>
                <a:latin typeface="Times New Roman" pitchFamily="18" charset="0"/>
              </a:defRPr>
            </a:lvl7pPr>
            <a:lvl8pPr marL="3391624" indent="-226108" eaLnBrk="0" fontAlgn="base" hangingPunct="0">
              <a:spcBef>
                <a:spcPct val="0"/>
              </a:spcBef>
              <a:spcAft>
                <a:spcPct val="0"/>
              </a:spcAft>
              <a:defRPr sz="2400">
                <a:solidFill>
                  <a:schemeClr val="tx1"/>
                </a:solidFill>
                <a:latin typeface="Times New Roman" pitchFamily="18" charset="0"/>
              </a:defRPr>
            </a:lvl8pPr>
            <a:lvl9pPr marL="3843840" indent="-226108" eaLnBrk="0" fontAlgn="base" hangingPunct="0">
              <a:spcBef>
                <a:spcPct val="0"/>
              </a:spcBef>
              <a:spcAft>
                <a:spcPct val="0"/>
              </a:spcAft>
              <a:defRPr sz="2400">
                <a:solidFill>
                  <a:schemeClr val="tx1"/>
                </a:solidFill>
                <a:latin typeface="Times New Roman" pitchFamily="18" charset="0"/>
              </a:defRPr>
            </a:lvl9pPr>
          </a:lstStyle>
          <a:p>
            <a:pPr eaLnBrk="1" hangingPunct="1"/>
            <a:fld id="{D576AC50-EA50-4C2D-A266-66DE10D89475}" type="slidenum">
              <a:rPr lang="en-US" altLang="en-US" sz="1200"/>
              <a:pPr eaLnBrk="1" hangingPunct="1"/>
              <a:t>103</a:t>
            </a:fld>
            <a:endParaRPr lang="en-US" altLang="en-US" sz="120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34852" indent="-282635" eaLnBrk="0" hangingPunct="0">
              <a:defRPr sz="2400">
                <a:solidFill>
                  <a:schemeClr val="tx1"/>
                </a:solidFill>
                <a:latin typeface="Times New Roman" pitchFamily="18" charset="0"/>
              </a:defRPr>
            </a:lvl2pPr>
            <a:lvl3pPr marL="1130541" indent="-226108" eaLnBrk="0" hangingPunct="0">
              <a:defRPr sz="2400">
                <a:solidFill>
                  <a:schemeClr val="tx1"/>
                </a:solidFill>
                <a:latin typeface="Times New Roman" pitchFamily="18" charset="0"/>
              </a:defRPr>
            </a:lvl3pPr>
            <a:lvl4pPr marL="1582758" indent="-226108" eaLnBrk="0" hangingPunct="0">
              <a:defRPr sz="2400">
                <a:solidFill>
                  <a:schemeClr val="tx1"/>
                </a:solidFill>
                <a:latin typeface="Times New Roman" pitchFamily="18" charset="0"/>
              </a:defRPr>
            </a:lvl4pPr>
            <a:lvl5pPr marL="2034974" indent="-226108" eaLnBrk="0" hangingPunct="0">
              <a:defRPr sz="2400">
                <a:solidFill>
                  <a:schemeClr val="tx1"/>
                </a:solidFill>
                <a:latin typeface="Times New Roman" pitchFamily="18" charset="0"/>
              </a:defRPr>
            </a:lvl5pPr>
            <a:lvl6pPr marL="2487191" indent="-226108" eaLnBrk="0" fontAlgn="base" hangingPunct="0">
              <a:spcBef>
                <a:spcPct val="0"/>
              </a:spcBef>
              <a:spcAft>
                <a:spcPct val="0"/>
              </a:spcAft>
              <a:defRPr sz="2400">
                <a:solidFill>
                  <a:schemeClr val="tx1"/>
                </a:solidFill>
                <a:latin typeface="Times New Roman" pitchFamily="18" charset="0"/>
              </a:defRPr>
            </a:lvl6pPr>
            <a:lvl7pPr marL="2939407" indent="-226108" eaLnBrk="0" fontAlgn="base" hangingPunct="0">
              <a:spcBef>
                <a:spcPct val="0"/>
              </a:spcBef>
              <a:spcAft>
                <a:spcPct val="0"/>
              </a:spcAft>
              <a:defRPr sz="2400">
                <a:solidFill>
                  <a:schemeClr val="tx1"/>
                </a:solidFill>
                <a:latin typeface="Times New Roman" pitchFamily="18" charset="0"/>
              </a:defRPr>
            </a:lvl7pPr>
            <a:lvl8pPr marL="3391624" indent="-226108" eaLnBrk="0" fontAlgn="base" hangingPunct="0">
              <a:spcBef>
                <a:spcPct val="0"/>
              </a:spcBef>
              <a:spcAft>
                <a:spcPct val="0"/>
              </a:spcAft>
              <a:defRPr sz="2400">
                <a:solidFill>
                  <a:schemeClr val="tx1"/>
                </a:solidFill>
                <a:latin typeface="Times New Roman" pitchFamily="18" charset="0"/>
              </a:defRPr>
            </a:lvl8pPr>
            <a:lvl9pPr marL="3843840" indent="-226108" eaLnBrk="0" fontAlgn="base" hangingPunct="0">
              <a:spcBef>
                <a:spcPct val="0"/>
              </a:spcBef>
              <a:spcAft>
                <a:spcPct val="0"/>
              </a:spcAft>
              <a:defRPr sz="2400">
                <a:solidFill>
                  <a:schemeClr val="tx1"/>
                </a:solidFill>
                <a:latin typeface="Times New Roman" pitchFamily="18" charset="0"/>
              </a:defRPr>
            </a:lvl9pPr>
          </a:lstStyle>
          <a:p>
            <a:pPr eaLnBrk="1" hangingPunct="1"/>
            <a:fld id="{89EA1D25-359B-417C-B6E5-BA24832F296D}" type="slidenum">
              <a:rPr lang="en-US" altLang="en-US" sz="1200"/>
              <a:pPr eaLnBrk="1" hangingPunct="1"/>
              <a:t>104</a:t>
            </a:fld>
            <a:endParaRPr lang="en-US" altLang="en-US" sz="120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pPr eaLnBrk="1" hangingPunct="1"/>
            <a:r>
              <a:rPr lang="en-US" altLang="en-US" sz="1600" b="1" dirty="0"/>
              <a:t>Molecular equations:</a:t>
            </a:r>
          </a:p>
          <a:p>
            <a:pPr eaLnBrk="1" hangingPunct="1"/>
            <a:r>
              <a:rPr lang="en-US" altLang="en-US" sz="1600" b="1" dirty="0"/>
              <a:t>		Shows complete chemical formulas of reactants and products.  Does not show ionic character.</a:t>
            </a:r>
          </a:p>
          <a:p>
            <a:pPr eaLnBrk="1" hangingPunct="1"/>
            <a:r>
              <a:rPr lang="en-US" altLang="en-US" sz="1600" b="1" u="sng" dirty="0"/>
              <a:t>Complete ionic equation:</a:t>
            </a:r>
          </a:p>
          <a:p>
            <a:pPr eaLnBrk="1" hangingPunct="1"/>
            <a:r>
              <a:rPr lang="en-US" altLang="en-US" sz="1600" b="1" dirty="0"/>
              <a:t>Show all strong electrolytes as ions.</a:t>
            </a:r>
          </a:p>
          <a:p>
            <a:pPr eaLnBrk="1" hangingPunct="1"/>
            <a:r>
              <a:rPr lang="en-US" altLang="en-US" sz="1600" b="1" u="sng" dirty="0"/>
              <a:t>Net ionic equation:</a:t>
            </a:r>
          </a:p>
          <a:p>
            <a:pPr eaLnBrk="1" hangingPunct="1"/>
            <a:r>
              <a:rPr lang="en-US" altLang="en-US" sz="1600" b="1" dirty="0"/>
              <a:t>Show only those ions involved in the reaction.</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34852" indent="-282635" eaLnBrk="0" hangingPunct="0">
              <a:defRPr sz="2400">
                <a:solidFill>
                  <a:schemeClr val="tx1"/>
                </a:solidFill>
                <a:latin typeface="Times New Roman" pitchFamily="18" charset="0"/>
              </a:defRPr>
            </a:lvl2pPr>
            <a:lvl3pPr marL="1130541" indent="-226108" eaLnBrk="0" hangingPunct="0">
              <a:defRPr sz="2400">
                <a:solidFill>
                  <a:schemeClr val="tx1"/>
                </a:solidFill>
                <a:latin typeface="Times New Roman" pitchFamily="18" charset="0"/>
              </a:defRPr>
            </a:lvl3pPr>
            <a:lvl4pPr marL="1582758" indent="-226108" eaLnBrk="0" hangingPunct="0">
              <a:defRPr sz="2400">
                <a:solidFill>
                  <a:schemeClr val="tx1"/>
                </a:solidFill>
                <a:latin typeface="Times New Roman" pitchFamily="18" charset="0"/>
              </a:defRPr>
            </a:lvl4pPr>
            <a:lvl5pPr marL="2034974" indent="-226108" eaLnBrk="0" hangingPunct="0">
              <a:defRPr sz="2400">
                <a:solidFill>
                  <a:schemeClr val="tx1"/>
                </a:solidFill>
                <a:latin typeface="Times New Roman" pitchFamily="18" charset="0"/>
              </a:defRPr>
            </a:lvl5pPr>
            <a:lvl6pPr marL="2487191" indent="-226108" eaLnBrk="0" fontAlgn="base" hangingPunct="0">
              <a:spcBef>
                <a:spcPct val="0"/>
              </a:spcBef>
              <a:spcAft>
                <a:spcPct val="0"/>
              </a:spcAft>
              <a:defRPr sz="2400">
                <a:solidFill>
                  <a:schemeClr val="tx1"/>
                </a:solidFill>
                <a:latin typeface="Times New Roman" pitchFamily="18" charset="0"/>
              </a:defRPr>
            </a:lvl6pPr>
            <a:lvl7pPr marL="2939407" indent="-226108" eaLnBrk="0" fontAlgn="base" hangingPunct="0">
              <a:spcBef>
                <a:spcPct val="0"/>
              </a:spcBef>
              <a:spcAft>
                <a:spcPct val="0"/>
              </a:spcAft>
              <a:defRPr sz="2400">
                <a:solidFill>
                  <a:schemeClr val="tx1"/>
                </a:solidFill>
                <a:latin typeface="Times New Roman" pitchFamily="18" charset="0"/>
              </a:defRPr>
            </a:lvl7pPr>
            <a:lvl8pPr marL="3391624" indent="-226108" eaLnBrk="0" fontAlgn="base" hangingPunct="0">
              <a:spcBef>
                <a:spcPct val="0"/>
              </a:spcBef>
              <a:spcAft>
                <a:spcPct val="0"/>
              </a:spcAft>
              <a:defRPr sz="2400">
                <a:solidFill>
                  <a:schemeClr val="tx1"/>
                </a:solidFill>
                <a:latin typeface="Times New Roman" pitchFamily="18" charset="0"/>
              </a:defRPr>
            </a:lvl8pPr>
            <a:lvl9pPr marL="3843840" indent="-226108" eaLnBrk="0" fontAlgn="base" hangingPunct="0">
              <a:spcBef>
                <a:spcPct val="0"/>
              </a:spcBef>
              <a:spcAft>
                <a:spcPct val="0"/>
              </a:spcAft>
              <a:defRPr sz="2400">
                <a:solidFill>
                  <a:schemeClr val="tx1"/>
                </a:solidFill>
                <a:latin typeface="Times New Roman" pitchFamily="18" charset="0"/>
              </a:defRPr>
            </a:lvl9pPr>
          </a:lstStyle>
          <a:p>
            <a:pPr eaLnBrk="1" hangingPunct="1"/>
            <a:fld id="{701EEE1D-E872-4BF8-BF99-07ABF2AF97AE}" type="slidenum">
              <a:rPr lang="en-US" altLang="en-US" sz="1200"/>
              <a:pPr eaLnBrk="1" hangingPunct="1"/>
              <a:t>105</a:t>
            </a:fld>
            <a:endParaRPr lang="en-US" altLang="en-US" sz="120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p:spPr>
        <p:txBody>
          <a:bodyPr/>
          <a:lstStyle/>
          <a:p>
            <a:pPr eaLnBrk="1" hangingPunct="1"/>
            <a:r>
              <a:rPr lang="en-US" altLang="en-US" sz="1600" b="1"/>
              <a:t>Spectator Ions</a:t>
            </a:r>
            <a:r>
              <a:rPr lang="en-US" altLang="en-US" smtClean="0"/>
              <a:t> do not play a role in the reaction.</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p:spPr>
        <p:txBody>
          <a:bodyPr/>
          <a:lstStyle/>
          <a:p>
            <a:pPr eaLnBrk="1" hangingPunct="1"/>
            <a:endParaRPr lang="en-US" altLang="en-US" smtClean="0"/>
          </a:p>
        </p:txBody>
      </p:sp>
      <p:sp>
        <p:nvSpPr>
          <p:cNvPr id="93188" name="Slide Number Placeholder 3"/>
          <p:cNvSpPr>
            <a:spLocks noGrp="1"/>
          </p:cNvSpPr>
          <p:nvPr>
            <p:ph type="sldNum" sz="quarter" idx="5"/>
          </p:nvPr>
        </p:nvSpPr>
        <p:spPr>
          <a:noFill/>
        </p:spPr>
        <p:txBody>
          <a:bodyPr/>
          <a:lstStyle>
            <a:lvl1pPr eaLnBrk="0" hangingPunct="0">
              <a:defRPr sz="2400">
                <a:solidFill>
                  <a:schemeClr val="tx1"/>
                </a:solidFill>
                <a:latin typeface="Times New Roman" pitchFamily="18" charset="0"/>
              </a:defRPr>
            </a:lvl1pPr>
            <a:lvl2pPr marL="734852" indent="-282635" eaLnBrk="0" hangingPunct="0">
              <a:defRPr sz="2400">
                <a:solidFill>
                  <a:schemeClr val="tx1"/>
                </a:solidFill>
                <a:latin typeface="Times New Roman" pitchFamily="18" charset="0"/>
              </a:defRPr>
            </a:lvl2pPr>
            <a:lvl3pPr marL="1130541" indent="-226108" eaLnBrk="0" hangingPunct="0">
              <a:defRPr sz="2400">
                <a:solidFill>
                  <a:schemeClr val="tx1"/>
                </a:solidFill>
                <a:latin typeface="Times New Roman" pitchFamily="18" charset="0"/>
              </a:defRPr>
            </a:lvl3pPr>
            <a:lvl4pPr marL="1582758" indent="-226108" eaLnBrk="0" hangingPunct="0">
              <a:defRPr sz="2400">
                <a:solidFill>
                  <a:schemeClr val="tx1"/>
                </a:solidFill>
                <a:latin typeface="Times New Roman" pitchFamily="18" charset="0"/>
              </a:defRPr>
            </a:lvl4pPr>
            <a:lvl5pPr marL="2034974" indent="-226108" eaLnBrk="0" hangingPunct="0">
              <a:defRPr sz="2400">
                <a:solidFill>
                  <a:schemeClr val="tx1"/>
                </a:solidFill>
                <a:latin typeface="Times New Roman" pitchFamily="18" charset="0"/>
              </a:defRPr>
            </a:lvl5pPr>
            <a:lvl6pPr marL="2487191" indent="-226108" eaLnBrk="0" fontAlgn="base" hangingPunct="0">
              <a:spcBef>
                <a:spcPct val="0"/>
              </a:spcBef>
              <a:spcAft>
                <a:spcPct val="0"/>
              </a:spcAft>
              <a:defRPr sz="2400">
                <a:solidFill>
                  <a:schemeClr val="tx1"/>
                </a:solidFill>
                <a:latin typeface="Times New Roman" pitchFamily="18" charset="0"/>
              </a:defRPr>
            </a:lvl6pPr>
            <a:lvl7pPr marL="2939407" indent="-226108" eaLnBrk="0" fontAlgn="base" hangingPunct="0">
              <a:spcBef>
                <a:spcPct val="0"/>
              </a:spcBef>
              <a:spcAft>
                <a:spcPct val="0"/>
              </a:spcAft>
              <a:defRPr sz="2400">
                <a:solidFill>
                  <a:schemeClr val="tx1"/>
                </a:solidFill>
                <a:latin typeface="Times New Roman" pitchFamily="18" charset="0"/>
              </a:defRPr>
            </a:lvl7pPr>
            <a:lvl8pPr marL="3391624" indent="-226108" eaLnBrk="0" fontAlgn="base" hangingPunct="0">
              <a:spcBef>
                <a:spcPct val="0"/>
              </a:spcBef>
              <a:spcAft>
                <a:spcPct val="0"/>
              </a:spcAft>
              <a:defRPr sz="2400">
                <a:solidFill>
                  <a:schemeClr val="tx1"/>
                </a:solidFill>
                <a:latin typeface="Times New Roman" pitchFamily="18" charset="0"/>
              </a:defRPr>
            </a:lvl8pPr>
            <a:lvl9pPr marL="3843840" indent="-226108" eaLnBrk="0" fontAlgn="base" hangingPunct="0">
              <a:spcBef>
                <a:spcPct val="0"/>
              </a:spcBef>
              <a:spcAft>
                <a:spcPct val="0"/>
              </a:spcAft>
              <a:defRPr sz="2400">
                <a:solidFill>
                  <a:schemeClr val="tx1"/>
                </a:solidFill>
                <a:latin typeface="Times New Roman" pitchFamily="18" charset="0"/>
              </a:defRPr>
            </a:lvl9pPr>
          </a:lstStyle>
          <a:p>
            <a:pPr eaLnBrk="1" hangingPunct="1"/>
            <a:fld id="{97814A24-AAEE-411B-96D8-452782C134E2}" type="slidenum">
              <a:rPr lang="en-US" altLang="en-US" sz="1200"/>
              <a:pPr eaLnBrk="1" hangingPunct="1"/>
              <a:t>106</a:t>
            </a:fld>
            <a:endParaRPr lang="en-US" altLang="en-US" sz="120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p:spPr>
        <p:txBody>
          <a:bodyPr/>
          <a:lstStyle/>
          <a:p>
            <a:pPr eaLnBrk="1" hangingPunct="1"/>
            <a:endParaRPr lang="en-US" altLang="en-US" dirty="0" smtClean="0"/>
          </a:p>
        </p:txBody>
      </p:sp>
      <p:sp>
        <p:nvSpPr>
          <p:cNvPr id="94212" name="Slide Number Placeholder 3"/>
          <p:cNvSpPr>
            <a:spLocks noGrp="1"/>
          </p:cNvSpPr>
          <p:nvPr>
            <p:ph type="sldNum" sz="quarter" idx="5"/>
          </p:nvPr>
        </p:nvSpPr>
        <p:spPr>
          <a:noFill/>
        </p:spPr>
        <p:txBody>
          <a:bodyPr/>
          <a:lstStyle>
            <a:lvl1pPr eaLnBrk="0" hangingPunct="0">
              <a:defRPr sz="2400">
                <a:solidFill>
                  <a:schemeClr val="tx1"/>
                </a:solidFill>
                <a:latin typeface="Times New Roman" pitchFamily="18" charset="0"/>
              </a:defRPr>
            </a:lvl1pPr>
            <a:lvl2pPr marL="734852" indent="-282635" eaLnBrk="0" hangingPunct="0">
              <a:defRPr sz="2400">
                <a:solidFill>
                  <a:schemeClr val="tx1"/>
                </a:solidFill>
                <a:latin typeface="Times New Roman" pitchFamily="18" charset="0"/>
              </a:defRPr>
            </a:lvl2pPr>
            <a:lvl3pPr marL="1130541" indent="-226108" eaLnBrk="0" hangingPunct="0">
              <a:defRPr sz="2400">
                <a:solidFill>
                  <a:schemeClr val="tx1"/>
                </a:solidFill>
                <a:latin typeface="Times New Roman" pitchFamily="18" charset="0"/>
              </a:defRPr>
            </a:lvl3pPr>
            <a:lvl4pPr marL="1582758" indent="-226108" eaLnBrk="0" hangingPunct="0">
              <a:defRPr sz="2400">
                <a:solidFill>
                  <a:schemeClr val="tx1"/>
                </a:solidFill>
                <a:latin typeface="Times New Roman" pitchFamily="18" charset="0"/>
              </a:defRPr>
            </a:lvl4pPr>
            <a:lvl5pPr marL="2034974" indent="-226108" eaLnBrk="0" hangingPunct="0">
              <a:defRPr sz="2400">
                <a:solidFill>
                  <a:schemeClr val="tx1"/>
                </a:solidFill>
                <a:latin typeface="Times New Roman" pitchFamily="18" charset="0"/>
              </a:defRPr>
            </a:lvl5pPr>
            <a:lvl6pPr marL="2487191" indent="-226108" eaLnBrk="0" fontAlgn="base" hangingPunct="0">
              <a:spcBef>
                <a:spcPct val="0"/>
              </a:spcBef>
              <a:spcAft>
                <a:spcPct val="0"/>
              </a:spcAft>
              <a:defRPr sz="2400">
                <a:solidFill>
                  <a:schemeClr val="tx1"/>
                </a:solidFill>
                <a:latin typeface="Times New Roman" pitchFamily="18" charset="0"/>
              </a:defRPr>
            </a:lvl6pPr>
            <a:lvl7pPr marL="2939407" indent="-226108" eaLnBrk="0" fontAlgn="base" hangingPunct="0">
              <a:spcBef>
                <a:spcPct val="0"/>
              </a:spcBef>
              <a:spcAft>
                <a:spcPct val="0"/>
              </a:spcAft>
              <a:defRPr sz="2400">
                <a:solidFill>
                  <a:schemeClr val="tx1"/>
                </a:solidFill>
                <a:latin typeface="Times New Roman" pitchFamily="18" charset="0"/>
              </a:defRPr>
            </a:lvl7pPr>
            <a:lvl8pPr marL="3391624" indent="-226108" eaLnBrk="0" fontAlgn="base" hangingPunct="0">
              <a:spcBef>
                <a:spcPct val="0"/>
              </a:spcBef>
              <a:spcAft>
                <a:spcPct val="0"/>
              </a:spcAft>
              <a:defRPr sz="2400">
                <a:solidFill>
                  <a:schemeClr val="tx1"/>
                </a:solidFill>
                <a:latin typeface="Times New Roman" pitchFamily="18" charset="0"/>
              </a:defRPr>
            </a:lvl8pPr>
            <a:lvl9pPr marL="3843840" indent="-226108" eaLnBrk="0" fontAlgn="base" hangingPunct="0">
              <a:spcBef>
                <a:spcPct val="0"/>
              </a:spcBef>
              <a:spcAft>
                <a:spcPct val="0"/>
              </a:spcAft>
              <a:defRPr sz="2400">
                <a:solidFill>
                  <a:schemeClr val="tx1"/>
                </a:solidFill>
                <a:latin typeface="Times New Roman" pitchFamily="18" charset="0"/>
              </a:defRPr>
            </a:lvl9pPr>
          </a:lstStyle>
          <a:p>
            <a:pPr eaLnBrk="1" hangingPunct="1"/>
            <a:fld id="{580957DB-1CC6-4BC1-96D7-3D7859553A27}" type="slidenum">
              <a:rPr lang="en-US" altLang="en-US" sz="1200"/>
              <a:pPr eaLnBrk="1" hangingPunct="1"/>
              <a:t>107</a:t>
            </a:fld>
            <a:endParaRPr lang="en-US" altLang="en-US" sz="120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p:spPr>
        <p:txBody>
          <a:bodyPr/>
          <a:lstStyle/>
          <a:p>
            <a:pPr eaLnBrk="1" hangingPunct="1"/>
            <a:endParaRPr lang="en-US" altLang="en-US" smtClean="0"/>
          </a:p>
        </p:txBody>
      </p:sp>
      <p:sp>
        <p:nvSpPr>
          <p:cNvPr id="95236" name="Slide Number Placeholder 3"/>
          <p:cNvSpPr>
            <a:spLocks noGrp="1"/>
          </p:cNvSpPr>
          <p:nvPr>
            <p:ph type="sldNum" sz="quarter" idx="5"/>
          </p:nvPr>
        </p:nvSpPr>
        <p:spPr>
          <a:noFill/>
        </p:spPr>
        <p:txBody>
          <a:bodyPr/>
          <a:lstStyle>
            <a:lvl1pPr eaLnBrk="0" hangingPunct="0">
              <a:defRPr sz="2400">
                <a:solidFill>
                  <a:schemeClr val="tx1"/>
                </a:solidFill>
                <a:latin typeface="Times New Roman" pitchFamily="18" charset="0"/>
              </a:defRPr>
            </a:lvl1pPr>
            <a:lvl2pPr marL="734852" indent="-282635" eaLnBrk="0" hangingPunct="0">
              <a:defRPr sz="2400">
                <a:solidFill>
                  <a:schemeClr val="tx1"/>
                </a:solidFill>
                <a:latin typeface="Times New Roman" pitchFamily="18" charset="0"/>
              </a:defRPr>
            </a:lvl2pPr>
            <a:lvl3pPr marL="1130541" indent="-226108" eaLnBrk="0" hangingPunct="0">
              <a:defRPr sz="2400">
                <a:solidFill>
                  <a:schemeClr val="tx1"/>
                </a:solidFill>
                <a:latin typeface="Times New Roman" pitchFamily="18" charset="0"/>
              </a:defRPr>
            </a:lvl3pPr>
            <a:lvl4pPr marL="1582758" indent="-226108" eaLnBrk="0" hangingPunct="0">
              <a:defRPr sz="2400">
                <a:solidFill>
                  <a:schemeClr val="tx1"/>
                </a:solidFill>
                <a:latin typeface="Times New Roman" pitchFamily="18" charset="0"/>
              </a:defRPr>
            </a:lvl4pPr>
            <a:lvl5pPr marL="2034974" indent="-226108" eaLnBrk="0" hangingPunct="0">
              <a:defRPr sz="2400">
                <a:solidFill>
                  <a:schemeClr val="tx1"/>
                </a:solidFill>
                <a:latin typeface="Times New Roman" pitchFamily="18" charset="0"/>
              </a:defRPr>
            </a:lvl5pPr>
            <a:lvl6pPr marL="2487191" indent="-226108" eaLnBrk="0" fontAlgn="base" hangingPunct="0">
              <a:spcBef>
                <a:spcPct val="0"/>
              </a:spcBef>
              <a:spcAft>
                <a:spcPct val="0"/>
              </a:spcAft>
              <a:defRPr sz="2400">
                <a:solidFill>
                  <a:schemeClr val="tx1"/>
                </a:solidFill>
                <a:latin typeface="Times New Roman" pitchFamily="18" charset="0"/>
              </a:defRPr>
            </a:lvl6pPr>
            <a:lvl7pPr marL="2939407" indent="-226108" eaLnBrk="0" fontAlgn="base" hangingPunct="0">
              <a:spcBef>
                <a:spcPct val="0"/>
              </a:spcBef>
              <a:spcAft>
                <a:spcPct val="0"/>
              </a:spcAft>
              <a:defRPr sz="2400">
                <a:solidFill>
                  <a:schemeClr val="tx1"/>
                </a:solidFill>
                <a:latin typeface="Times New Roman" pitchFamily="18" charset="0"/>
              </a:defRPr>
            </a:lvl7pPr>
            <a:lvl8pPr marL="3391624" indent="-226108" eaLnBrk="0" fontAlgn="base" hangingPunct="0">
              <a:spcBef>
                <a:spcPct val="0"/>
              </a:spcBef>
              <a:spcAft>
                <a:spcPct val="0"/>
              </a:spcAft>
              <a:defRPr sz="2400">
                <a:solidFill>
                  <a:schemeClr val="tx1"/>
                </a:solidFill>
                <a:latin typeface="Times New Roman" pitchFamily="18" charset="0"/>
              </a:defRPr>
            </a:lvl8pPr>
            <a:lvl9pPr marL="3843840" indent="-226108" eaLnBrk="0" fontAlgn="base" hangingPunct="0">
              <a:spcBef>
                <a:spcPct val="0"/>
              </a:spcBef>
              <a:spcAft>
                <a:spcPct val="0"/>
              </a:spcAft>
              <a:defRPr sz="2400">
                <a:solidFill>
                  <a:schemeClr val="tx1"/>
                </a:solidFill>
                <a:latin typeface="Times New Roman" pitchFamily="18" charset="0"/>
              </a:defRPr>
            </a:lvl9pPr>
          </a:lstStyle>
          <a:p>
            <a:pPr eaLnBrk="1" hangingPunct="1"/>
            <a:fld id="{DEFA8FA2-107F-4383-8FE9-CFC075263372}" type="slidenum">
              <a:rPr lang="en-US" altLang="en-US" sz="1200"/>
              <a:pPr eaLnBrk="1" hangingPunct="1"/>
              <a:t>108</a:t>
            </a:fld>
            <a:endParaRPr lang="en-US" altLang="en-US" sz="120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C7FCD-CA8D-494C-9D7F-964690F37BD7}" type="slidenum">
              <a:rPr lang="en-US" smtClean="0"/>
              <a:t>111</a:t>
            </a:fld>
            <a:endParaRPr lang="en-US"/>
          </a:p>
        </p:txBody>
      </p:sp>
    </p:spTree>
    <p:extLst>
      <p:ext uri="{BB962C8B-B14F-4D97-AF65-F5344CB8AC3E}">
        <p14:creationId xmlns:p14="http://schemas.microsoft.com/office/powerpoint/2010/main" val="1686632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a:ln/>
        </p:spPr>
      </p:sp>
      <p:sp>
        <p:nvSpPr>
          <p:cNvPr id="206851" name="Notes Placeholder 2"/>
          <p:cNvSpPr>
            <a:spLocks noGrp="1"/>
          </p:cNvSpPr>
          <p:nvPr>
            <p:ph type="body" idx="1"/>
          </p:nvPr>
        </p:nvSpPr>
        <p:spPr>
          <a:noFill/>
        </p:spPr>
        <p:txBody>
          <a:bodyPr/>
          <a:lstStyle/>
          <a:p>
            <a:endParaRPr lang="en-US" altLang="en-US" smtClean="0"/>
          </a:p>
        </p:txBody>
      </p:sp>
      <p:sp>
        <p:nvSpPr>
          <p:cNvPr id="206852" name="Slide Number Placeholder 3"/>
          <p:cNvSpPr>
            <a:spLocks noGrp="1"/>
          </p:cNvSpPr>
          <p:nvPr>
            <p:ph type="sldNum" sz="quarter" idx="5"/>
          </p:nvPr>
        </p:nvSpPr>
        <p:spPr>
          <a:noFill/>
        </p:spPr>
        <p:txBody>
          <a:bodyPr/>
          <a:lstStyle>
            <a:lvl1pPr defTabSz="914437" eaLnBrk="0" hangingPunct="0">
              <a:defRPr sz="4300">
                <a:solidFill>
                  <a:schemeClr val="tx1"/>
                </a:solidFill>
                <a:latin typeface="Times New Roman" pitchFamily="18" charset="0"/>
              </a:defRPr>
            </a:lvl1pPr>
            <a:lvl2pPr marL="729057" indent="-280406" defTabSz="914437" eaLnBrk="0" hangingPunct="0">
              <a:defRPr sz="4300">
                <a:solidFill>
                  <a:schemeClr val="tx1"/>
                </a:solidFill>
                <a:latin typeface="Times New Roman" pitchFamily="18" charset="0"/>
              </a:defRPr>
            </a:lvl2pPr>
            <a:lvl3pPr marL="1121626" indent="-224325" defTabSz="914437" eaLnBrk="0" hangingPunct="0">
              <a:defRPr sz="4300">
                <a:solidFill>
                  <a:schemeClr val="tx1"/>
                </a:solidFill>
                <a:latin typeface="Times New Roman" pitchFamily="18" charset="0"/>
              </a:defRPr>
            </a:lvl3pPr>
            <a:lvl4pPr marL="1570276" indent="-224325" defTabSz="914437" eaLnBrk="0" hangingPunct="0">
              <a:defRPr sz="4300">
                <a:solidFill>
                  <a:schemeClr val="tx1"/>
                </a:solidFill>
                <a:latin typeface="Times New Roman" pitchFamily="18" charset="0"/>
              </a:defRPr>
            </a:lvl4pPr>
            <a:lvl5pPr marL="2018927" indent="-224325" defTabSz="914437" eaLnBrk="0" hangingPunct="0">
              <a:defRPr sz="4300">
                <a:solidFill>
                  <a:schemeClr val="tx1"/>
                </a:solidFill>
                <a:latin typeface="Times New Roman" pitchFamily="18" charset="0"/>
              </a:defRPr>
            </a:lvl5pPr>
            <a:lvl6pPr marL="2467577" indent="-224325" defTabSz="914437" eaLnBrk="0" fontAlgn="base" hangingPunct="0">
              <a:spcBef>
                <a:spcPct val="0"/>
              </a:spcBef>
              <a:spcAft>
                <a:spcPct val="0"/>
              </a:spcAft>
              <a:defRPr sz="4300">
                <a:solidFill>
                  <a:schemeClr val="tx1"/>
                </a:solidFill>
                <a:latin typeface="Times New Roman" pitchFamily="18" charset="0"/>
              </a:defRPr>
            </a:lvl6pPr>
            <a:lvl7pPr marL="2916227" indent="-224325" defTabSz="914437" eaLnBrk="0" fontAlgn="base" hangingPunct="0">
              <a:spcBef>
                <a:spcPct val="0"/>
              </a:spcBef>
              <a:spcAft>
                <a:spcPct val="0"/>
              </a:spcAft>
              <a:defRPr sz="4300">
                <a:solidFill>
                  <a:schemeClr val="tx1"/>
                </a:solidFill>
                <a:latin typeface="Times New Roman" pitchFamily="18" charset="0"/>
              </a:defRPr>
            </a:lvl7pPr>
            <a:lvl8pPr marL="3364878" indent="-224325" defTabSz="914437" eaLnBrk="0" fontAlgn="base" hangingPunct="0">
              <a:spcBef>
                <a:spcPct val="0"/>
              </a:spcBef>
              <a:spcAft>
                <a:spcPct val="0"/>
              </a:spcAft>
              <a:defRPr sz="4300">
                <a:solidFill>
                  <a:schemeClr val="tx1"/>
                </a:solidFill>
                <a:latin typeface="Times New Roman" pitchFamily="18" charset="0"/>
              </a:defRPr>
            </a:lvl8pPr>
            <a:lvl9pPr marL="3813528" indent="-224325" defTabSz="914437" eaLnBrk="0" fontAlgn="base" hangingPunct="0">
              <a:spcBef>
                <a:spcPct val="0"/>
              </a:spcBef>
              <a:spcAft>
                <a:spcPct val="0"/>
              </a:spcAft>
              <a:defRPr sz="4300">
                <a:solidFill>
                  <a:schemeClr val="tx1"/>
                </a:solidFill>
                <a:latin typeface="Times New Roman" pitchFamily="18" charset="0"/>
              </a:defRPr>
            </a:lvl9pPr>
          </a:lstStyle>
          <a:p>
            <a:pPr eaLnBrk="1" hangingPunct="1"/>
            <a:fld id="{00CAC554-9E55-41A7-8346-2CD4CC412F8A}" type="slidenum">
              <a:rPr lang="en-US" altLang="en-US" sz="1200"/>
              <a:pPr eaLnBrk="1" hangingPunct="1"/>
              <a:t>22</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a:ln/>
        </p:spPr>
      </p:sp>
      <p:sp>
        <p:nvSpPr>
          <p:cNvPr id="207875" name="Notes Placeholder 2"/>
          <p:cNvSpPr>
            <a:spLocks noGrp="1"/>
          </p:cNvSpPr>
          <p:nvPr>
            <p:ph type="body" idx="1"/>
          </p:nvPr>
        </p:nvSpPr>
        <p:spPr>
          <a:noFill/>
        </p:spPr>
        <p:txBody>
          <a:bodyPr/>
          <a:lstStyle/>
          <a:p>
            <a:endParaRPr lang="en-US" altLang="en-US" smtClean="0"/>
          </a:p>
        </p:txBody>
      </p:sp>
      <p:sp>
        <p:nvSpPr>
          <p:cNvPr id="207876" name="Slide Number Placeholder 3"/>
          <p:cNvSpPr>
            <a:spLocks noGrp="1"/>
          </p:cNvSpPr>
          <p:nvPr>
            <p:ph type="sldNum" sz="quarter" idx="5"/>
          </p:nvPr>
        </p:nvSpPr>
        <p:spPr>
          <a:noFill/>
        </p:spPr>
        <p:txBody>
          <a:bodyPr/>
          <a:lstStyle>
            <a:lvl1pPr defTabSz="914437" eaLnBrk="0" hangingPunct="0">
              <a:defRPr sz="4300">
                <a:solidFill>
                  <a:schemeClr val="tx1"/>
                </a:solidFill>
                <a:latin typeface="Times New Roman" pitchFamily="18" charset="0"/>
              </a:defRPr>
            </a:lvl1pPr>
            <a:lvl2pPr marL="729057" indent="-280406" defTabSz="914437" eaLnBrk="0" hangingPunct="0">
              <a:defRPr sz="4300">
                <a:solidFill>
                  <a:schemeClr val="tx1"/>
                </a:solidFill>
                <a:latin typeface="Times New Roman" pitchFamily="18" charset="0"/>
              </a:defRPr>
            </a:lvl2pPr>
            <a:lvl3pPr marL="1121626" indent="-224325" defTabSz="914437" eaLnBrk="0" hangingPunct="0">
              <a:defRPr sz="4300">
                <a:solidFill>
                  <a:schemeClr val="tx1"/>
                </a:solidFill>
                <a:latin typeface="Times New Roman" pitchFamily="18" charset="0"/>
              </a:defRPr>
            </a:lvl3pPr>
            <a:lvl4pPr marL="1570276" indent="-224325" defTabSz="914437" eaLnBrk="0" hangingPunct="0">
              <a:defRPr sz="4300">
                <a:solidFill>
                  <a:schemeClr val="tx1"/>
                </a:solidFill>
                <a:latin typeface="Times New Roman" pitchFamily="18" charset="0"/>
              </a:defRPr>
            </a:lvl4pPr>
            <a:lvl5pPr marL="2018927" indent="-224325" defTabSz="914437" eaLnBrk="0" hangingPunct="0">
              <a:defRPr sz="4300">
                <a:solidFill>
                  <a:schemeClr val="tx1"/>
                </a:solidFill>
                <a:latin typeface="Times New Roman" pitchFamily="18" charset="0"/>
              </a:defRPr>
            </a:lvl5pPr>
            <a:lvl6pPr marL="2467577" indent="-224325" defTabSz="914437" eaLnBrk="0" fontAlgn="base" hangingPunct="0">
              <a:spcBef>
                <a:spcPct val="0"/>
              </a:spcBef>
              <a:spcAft>
                <a:spcPct val="0"/>
              </a:spcAft>
              <a:defRPr sz="4300">
                <a:solidFill>
                  <a:schemeClr val="tx1"/>
                </a:solidFill>
                <a:latin typeface="Times New Roman" pitchFamily="18" charset="0"/>
              </a:defRPr>
            </a:lvl6pPr>
            <a:lvl7pPr marL="2916227" indent="-224325" defTabSz="914437" eaLnBrk="0" fontAlgn="base" hangingPunct="0">
              <a:spcBef>
                <a:spcPct val="0"/>
              </a:spcBef>
              <a:spcAft>
                <a:spcPct val="0"/>
              </a:spcAft>
              <a:defRPr sz="4300">
                <a:solidFill>
                  <a:schemeClr val="tx1"/>
                </a:solidFill>
                <a:latin typeface="Times New Roman" pitchFamily="18" charset="0"/>
              </a:defRPr>
            </a:lvl7pPr>
            <a:lvl8pPr marL="3364878" indent="-224325" defTabSz="914437" eaLnBrk="0" fontAlgn="base" hangingPunct="0">
              <a:spcBef>
                <a:spcPct val="0"/>
              </a:spcBef>
              <a:spcAft>
                <a:spcPct val="0"/>
              </a:spcAft>
              <a:defRPr sz="4300">
                <a:solidFill>
                  <a:schemeClr val="tx1"/>
                </a:solidFill>
                <a:latin typeface="Times New Roman" pitchFamily="18" charset="0"/>
              </a:defRPr>
            </a:lvl8pPr>
            <a:lvl9pPr marL="3813528" indent="-224325" defTabSz="914437" eaLnBrk="0" fontAlgn="base" hangingPunct="0">
              <a:spcBef>
                <a:spcPct val="0"/>
              </a:spcBef>
              <a:spcAft>
                <a:spcPct val="0"/>
              </a:spcAft>
              <a:defRPr sz="4300">
                <a:solidFill>
                  <a:schemeClr val="tx1"/>
                </a:solidFill>
                <a:latin typeface="Times New Roman" pitchFamily="18" charset="0"/>
              </a:defRPr>
            </a:lvl9pPr>
          </a:lstStyle>
          <a:p>
            <a:pPr eaLnBrk="1" hangingPunct="1"/>
            <a:fld id="{A2A0EA66-093F-4D7A-ABBC-61944D32DFAF}" type="slidenum">
              <a:rPr lang="en-US" altLang="en-US" sz="1200"/>
              <a:pPr eaLnBrk="1" hangingPunct="1"/>
              <a:t>23</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a:ln/>
        </p:spPr>
      </p:sp>
      <p:sp>
        <p:nvSpPr>
          <p:cNvPr id="208899" name="Notes Placeholder 2"/>
          <p:cNvSpPr>
            <a:spLocks noGrp="1"/>
          </p:cNvSpPr>
          <p:nvPr>
            <p:ph type="body" idx="1"/>
          </p:nvPr>
        </p:nvSpPr>
        <p:spPr>
          <a:noFill/>
        </p:spPr>
        <p:txBody>
          <a:bodyPr/>
          <a:lstStyle/>
          <a:p>
            <a:r>
              <a:rPr lang="en-US" altLang="en-US" smtClean="0"/>
              <a:t>b</a:t>
            </a:r>
          </a:p>
        </p:txBody>
      </p:sp>
      <p:sp>
        <p:nvSpPr>
          <p:cNvPr id="208900" name="Slide Number Placeholder 3"/>
          <p:cNvSpPr>
            <a:spLocks noGrp="1"/>
          </p:cNvSpPr>
          <p:nvPr>
            <p:ph type="sldNum" sz="quarter" idx="5"/>
          </p:nvPr>
        </p:nvSpPr>
        <p:spPr>
          <a:noFill/>
        </p:spPr>
        <p:txBody>
          <a:bodyPr/>
          <a:lstStyle>
            <a:lvl1pPr defTabSz="914437" eaLnBrk="0" hangingPunct="0">
              <a:defRPr sz="4300">
                <a:solidFill>
                  <a:schemeClr val="tx1"/>
                </a:solidFill>
                <a:latin typeface="Times New Roman" pitchFamily="18" charset="0"/>
              </a:defRPr>
            </a:lvl1pPr>
            <a:lvl2pPr marL="729057" indent="-280406" defTabSz="914437" eaLnBrk="0" hangingPunct="0">
              <a:defRPr sz="4300">
                <a:solidFill>
                  <a:schemeClr val="tx1"/>
                </a:solidFill>
                <a:latin typeface="Times New Roman" pitchFamily="18" charset="0"/>
              </a:defRPr>
            </a:lvl2pPr>
            <a:lvl3pPr marL="1121626" indent="-224325" defTabSz="914437" eaLnBrk="0" hangingPunct="0">
              <a:defRPr sz="4300">
                <a:solidFill>
                  <a:schemeClr val="tx1"/>
                </a:solidFill>
                <a:latin typeface="Times New Roman" pitchFamily="18" charset="0"/>
              </a:defRPr>
            </a:lvl3pPr>
            <a:lvl4pPr marL="1570276" indent="-224325" defTabSz="914437" eaLnBrk="0" hangingPunct="0">
              <a:defRPr sz="4300">
                <a:solidFill>
                  <a:schemeClr val="tx1"/>
                </a:solidFill>
                <a:latin typeface="Times New Roman" pitchFamily="18" charset="0"/>
              </a:defRPr>
            </a:lvl4pPr>
            <a:lvl5pPr marL="2018927" indent="-224325" defTabSz="914437" eaLnBrk="0" hangingPunct="0">
              <a:defRPr sz="4300">
                <a:solidFill>
                  <a:schemeClr val="tx1"/>
                </a:solidFill>
                <a:latin typeface="Times New Roman" pitchFamily="18" charset="0"/>
              </a:defRPr>
            </a:lvl5pPr>
            <a:lvl6pPr marL="2467577" indent="-224325" defTabSz="914437" eaLnBrk="0" fontAlgn="base" hangingPunct="0">
              <a:spcBef>
                <a:spcPct val="0"/>
              </a:spcBef>
              <a:spcAft>
                <a:spcPct val="0"/>
              </a:spcAft>
              <a:defRPr sz="4300">
                <a:solidFill>
                  <a:schemeClr val="tx1"/>
                </a:solidFill>
                <a:latin typeface="Times New Roman" pitchFamily="18" charset="0"/>
              </a:defRPr>
            </a:lvl6pPr>
            <a:lvl7pPr marL="2916227" indent="-224325" defTabSz="914437" eaLnBrk="0" fontAlgn="base" hangingPunct="0">
              <a:spcBef>
                <a:spcPct val="0"/>
              </a:spcBef>
              <a:spcAft>
                <a:spcPct val="0"/>
              </a:spcAft>
              <a:defRPr sz="4300">
                <a:solidFill>
                  <a:schemeClr val="tx1"/>
                </a:solidFill>
                <a:latin typeface="Times New Roman" pitchFamily="18" charset="0"/>
              </a:defRPr>
            </a:lvl7pPr>
            <a:lvl8pPr marL="3364878" indent="-224325" defTabSz="914437" eaLnBrk="0" fontAlgn="base" hangingPunct="0">
              <a:spcBef>
                <a:spcPct val="0"/>
              </a:spcBef>
              <a:spcAft>
                <a:spcPct val="0"/>
              </a:spcAft>
              <a:defRPr sz="4300">
                <a:solidFill>
                  <a:schemeClr val="tx1"/>
                </a:solidFill>
                <a:latin typeface="Times New Roman" pitchFamily="18" charset="0"/>
              </a:defRPr>
            </a:lvl8pPr>
            <a:lvl9pPr marL="3813528" indent="-224325" defTabSz="914437" eaLnBrk="0" fontAlgn="base" hangingPunct="0">
              <a:spcBef>
                <a:spcPct val="0"/>
              </a:spcBef>
              <a:spcAft>
                <a:spcPct val="0"/>
              </a:spcAft>
              <a:defRPr sz="4300">
                <a:solidFill>
                  <a:schemeClr val="tx1"/>
                </a:solidFill>
                <a:latin typeface="Times New Roman" pitchFamily="18" charset="0"/>
              </a:defRPr>
            </a:lvl9pPr>
          </a:lstStyle>
          <a:p>
            <a:pPr eaLnBrk="1" hangingPunct="1"/>
            <a:fld id="{CABDC06C-6F08-432A-8F26-D446C617D1A7}" type="slidenum">
              <a:rPr lang="en-US" altLang="en-US" sz="1200"/>
              <a:pPr eaLnBrk="1" hangingPunct="1"/>
              <a:t>24</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3F91CF8-92DD-4156-B965-A5A917524293}" type="datetimeFigureOut">
              <a:rPr lang="en-US" smtClean="0"/>
              <a:t>4/16/2014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6B0AC6-BFE0-48B2-A7C4-B064F777040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F91CF8-92DD-4156-B965-A5A917524293}" type="datetimeFigureOut">
              <a:rPr lang="en-US" smtClean="0"/>
              <a:t>4/16/2014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6B0AC6-BFE0-48B2-A7C4-B064F777040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F91CF8-92DD-4156-B965-A5A917524293}" type="datetimeFigureOut">
              <a:rPr lang="en-US" smtClean="0"/>
              <a:t>4/16/2014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6B0AC6-BFE0-48B2-A7C4-B064F777040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3F91CF8-92DD-4156-B965-A5A917524293}" type="datetimeFigureOut">
              <a:rPr lang="en-US" smtClean="0"/>
              <a:t>4/16/2014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6B0AC6-BFE0-48B2-A7C4-B064F777040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13F91CF8-92DD-4156-B965-A5A917524293}" type="datetimeFigureOut">
              <a:rPr lang="en-US" smtClean="0"/>
              <a:t>4/16/2014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6B0AC6-BFE0-48B2-A7C4-B064F777040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3F91CF8-92DD-4156-B965-A5A917524293}" type="datetimeFigureOut">
              <a:rPr lang="en-US" smtClean="0"/>
              <a:t>4/16/2014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6B0AC6-BFE0-48B2-A7C4-B064F777040B}"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3F91CF8-92DD-4156-B965-A5A917524293}" type="datetimeFigureOut">
              <a:rPr lang="en-US" smtClean="0"/>
              <a:t>4/16/2014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6B0AC6-BFE0-48B2-A7C4-B064F777040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F91CF8-92DD-4156-B965-A5A917524293}" type="datetimeFigureOut">
              <a:rPr lang="en-US" smtClean="0"/>
              <a:t>4/16/2014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6B0AC6-BFE0-48B2-A7C4-B064F777040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F91CF8-92DD-4156-B965-A5A917524293}" type="datetimeFigureOut">
              <a:rPr lang="en-US" smtClean="0"/>
              <a:t>4/16/2014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6B0AC6-BFE0-48B2-A7C4-B064F777040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13F91CF8-92DD-4156-B965-A5A917524293}" type="datetimeFigureOut">
              <a:rPr lang="en-US" smtClean="0"/>
              <a:t>4/16/2014</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7F6B0AC6-BFE0-48B2-A7C4-B064F777040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F91CF8-92DD-4156-B965-A5A917524293}" type="datetimeFigureOut">
              <a:rPr lang="en-US" smtClean="0"/>
              <a:t>4/16/2014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6B0AC6-BFE0-48B2-A7C4-B064F777040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13F91CF8-92DD-4156-B965-A5A917524293}" type="datetimeFigureOut">
              <a:rPr lang="en-US" smtClean="0"/>
              <a:t>4/16/2014</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7F6B0AC6-BFE0-48B2-A7C4-B064F777040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chemb.weebly.com/" TargetMode="Externa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hyperlink" Target="https://www.youtube.com/watch?v=vwXXECBSDG8" TargetMode="External"/></Relationships>
</file>

<file path=ppt/slides/_rels/slide104.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slideLayout" Target="../slideLayouts/slideLayout2.xml"/><Relationship Id="rId7" Type="http://schemas.openxmlformats.org/officeDocument/2006/relationships/oleObject" Target="../embeddings/oleObject8.bin"/><Relationship Id="rId2" Type="http://schemas.openxmlformats.org/officeDocument/2006/relationships/tags" Target="../tags/tag58.xml"/><Relationship Id="rId1" Type="http://schemas.openxmlformats.org/officeDocument/2006/relationships/vmlDrawing" Target="../drawings/vmlDrawing5.vml"/><Relationship Id="rId6" Type="http://schemas.openxmlformats.org/officeDocument/2006/relationships/image" Target="../media/image29.wmf"/><Relationship Id="rId5" Type="http://schemas.openxmlformats.org/officeDocument/2006/relationships/oleObject" Target="../embeddings/oleObject7.bin"/><Relationship Id="rId10" Type="http://schemas.openxmlformats.org/officeDocument/2006/relationships/image" Target="../media/image31.wmf"/><Relationship Id="rId4" Type="http://schemas.openxmlformats.org/officeDocument/2006/relationships/notesSlide" Target="../notesSlides/notesSlide63.xml"/><Relationship Id="rId9" Type="http://schemas.openxmlformats.org/officeDocument/2006/relationships/oleObject" Target="../embeddings/oleObject9.bin"/></Relationships>
</file>

<file path=ppt/slides/_rels/slide105.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slideLayout" Target="../slideLayouts/slideLayout2.xml"/><Relationship Id="rId7" Type="http://schemas.openxmlformats.org/officeDocument/2006/relationships/oleObject" Target="../embeddings/oleObject11.bin"/><Relationship Id="rId2" Type="http://schemas.openxmlformats.org/officeDocument/2006/relationships/tags" Target="../tags/tag59.xml"/><Relationship Id="rId1" Type="http://schemas.openxmlformats.org/officeDocument/2006/relationships/vmlDrawing" Target="../drawings/vmlDrawing6.vml"/><Relationship Id="rId6" Type="http://schemas.openxmlformats.org/officeDocument/2006/relationships/image" Target="../media/image32.wmf"/><Relationship Id="rId5" Type="http://schemas.openxmlformats.org/officeDocument/2006/relationships/oleObject" Target="../embeddings/oleObject10.bin"/><Relationship Id="rId4" Type="http://schemas.openxmlformats.org/officeDocument/2006/relationships/notesSlide" Target="../notesSlides/notesSlide64.xml"/><Relationship Id="rId9" Type="http://schemas.openxmlformats.org/officeDocument/2006/relationships/image" Target="../media/image34.png"/></Relationships>
</file>

<file path=ppt/slides/_rels/slide106.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slideLayout" Target="../slideLayouts/slideLayout2.xml"/><Relationship Id="rId7" Type="http://schemas.openxmlformats.org/officeDocument/2006/relationships/oleObject" Target="../embeddings/oleObject13.bin"/><Relationship Id="rId2" Type="http://schemas.openxmlformats.org/officeDocument/2006/relationships/tags" Target="../tags/tag60.xml"/><Relationship Id="rId1" Type="http://schemas.openxmlformats.org/officeDocument/2006/relationships/vmlDrawing" Target="../drawings/vmlDrawing7.vml"/><Relationship Id="rId6" Type="http://schemas.openxmlformats.org/officeDocument/2006/relationships/image" Target="../media/image25.wmf"/><Relationship Id="rId5" Type="http://schemas.openxmlformats.org/officeDocument/2006/relationships/oleObject" Target="../embeddings/oleObject12.bin"/><Relationship Id="rId4" Type="http://schemas.openxmlformats.org/officeDocument/2006/relationships/notesSlide" Target="../notesSlides/notesSlide65.xml"/></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xml"/><Relationship Id="rId1" Type="http://schemas.openxmlformats.org/officeDocument/2006/relationships/tags" Target="../tags/tag61.xml"/><Relationship Id="rId4" Type="http://schemas.openxmlformats.org/officeDocument/2006/relationships/image" Target="../media/image35.png"/></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xml"/><Relationship Id="rId1" Type="http://schemas.openxmlformats.org/officeDocument/2006/relationships/tags" Target="../tags/tag6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hyperlink" Target="http://group.chem.iastate.edu/Greenbowe/sections/projectfolder/flashfiles/redox/home.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10.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27.xml.rels><?xml version="1.0" encoding="UTF-8" standalone="yes"?>
<Relationships xmlns="http://schemas.openxmlformats.org/package/2006/relationships"><Relationship Id="rId2" Type="http://schemas.openxmlformats.org/officeDocument/2006/relationships/hyperlink" Target="http://www.chemb.weebly.com/"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51.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slideLayout" Target="../slideLayouts/slideLayout7.xml"/><Relationship Id="rId7" Type="http://schemas.openxmlformats.org/officeDocument/2006/relationships/oleObject" Target="../embeddings/oleObject2.bin"/><Relationship Id="rId2" Type="http://schemas.openxmlformats.org/officeDocument/2006/relationships/tags" Target="../tags/tag23.xml"/><Relationship Id="rId1" Type="http://schemas.openxmlformats.org/officeDocument/2006/relationships/vmlDrawing" Target="../drawings/vmlDrawing1.vml"/><Relationship Id="rId6" Type="http://schemas.openxmlformats.org/officeDocument/2006/relationships/image" Target="../media/image14.wmf"/><Relationship Id="rId5" Type="http://schemas.openxmlformats.org/officeDocument/2006/relationships/oleObject" Target="../embeddings/oleObject1.bin"/><Relationship Id="rId4" Type="http://schemas.openxmlformats.org/officeDocument/2006/relationships/notesSlide" Target="../notesSlides/notesSlide24.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6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37.xml"/><Relationship Id="rId4" Type="http://schemas.openxmlformats.org/officeDocument/2006/relationships/image" Target="../media/image18.wmf"/></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42.xml"/><Relationship Id="rId5" Type="http://schemas.openxmlformats.org/officeDocument/2006/relationships/image" Target="../media/image20.wmf"/><Relationship Id="rId4" Type="http://schemas.openxmlformats.org/officeDocument/2006/relationships/image" Target="../media/image19.gif"/></Relationships>
</file>

<file path=ppt/slides/_rels/slide8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2.png"/><Relationship Id="rId2" Type="http://schemas.openxmlformats.org/officeDocument/2006/relationships/tags" Target="../tags/tag43.xml"/><Relationship Id="rId1" Type="http://schemas.openxmlformats.org/officeDocument/2006/relationships/vmlDrawing" Target="../drawings/vmlDrawing2.vml"/><Relationship Id="rId6" Type="http://schemas.openxmlformats.org/officeDocument/2006/relationships/image" Target="../media/image21.wmf"/><Relationship Id="rId5" Type="http://schemas.openxmlformats.org/officeDocument/2006/relationships/oleObject" Target="../embeddings/oleObject3.bin"/><Relationship Id="rId4" Type="http://schemas.openxmlformats.org/officeDocument/2006/relationships/notesSlide" Target="../notesSlides/notesSlide44.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8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4.wmf"/><Relationship Id="rId2" Type="http://schemas.openxmlformats.org/officeDocument/2006/relationships/tags" Target="../tags/tag46.xml"/><Relationship Id="rId1" Type="http://schemas.openxmlformats.org/officeDocument/2006/relationships/vmlDrawing" Target="../drawings/vmlDrawing3.vml"/><Relationship Id="rId6" Type="http://schemas.openxmlformats.org/officeDocument/2006/relationships/image" Target="../media/image23.wmf"/><Relationship Id="rId5" Type="http://schemas.openxmlformats.org/officeDocument/2006/relationships/oleObject" Target="../embeddings/oleObject4.bin"/><Relationship Id="rId4" Type="http://schemas.openxmlformats.org/officeDocument/2006/relationships/notesSlide" Target="../notesSlides/notesSlide47.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87.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slideLayout" Target="../slideLayouts/slideLayout2.xml"/><Relationship Id="rId7" Type="http://schemas.openxmlformats.org/officeDocument/2006/relationships/oleObject" Target="../embeddings/oleObject6.bin"/><Relationship Id="rId2" Type="http://schemas.openxmlformats.org/officeDocument/2006/relationships/tags" Target="../tags/tag49.xml"/><Relationship Id="rId1" Type="http://schemas.openxmlformats.org/officeDocument/2006/relationships/vmlDrawing" Target="../drawings/vmlDrawing4.vml"/><Relationship Id="rId6" Type="http://schemas.openxmlformats.org/officeDocument/2006/relationships/image" Target="../media/image25.wmf"/><Relationship Id="rId5" Type="http://schemas.openxmlformats.org/officeDocument/2006/relationships/oleObject" Target="../embeddings/oleObject5.bin"/><Relationship Id="rId4" Type="http://schemas.openxmlformats.org/officeDocument/2006/relationships/notesSlide" Target="../notesSlides/notesSlide50.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tags" Target="../tags/tag56.xm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tags" Target="../tags/tag5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Welcome to Chemistry!</a:t>
            </a:r>
            <a:endParaRPr lang="en-US" dirty="0"/>
          </a:p>
        </p:txBody>
      </p:sp>
      <p:sp>
        <p:nvSpPr>
          <p:cNvPr id="3" name="Subtitle 2"/>
          <p:cNvSpPr>
            <a:spLocks noGrp="1"/>
          </p:cNvSpPr>
          <p:nvPr>
            <p:ph type="subTitle" idx="1"/>
          </p:nvPr>
        </p:nvSpPr>
        <p:spPr/>
        <p:txBody>
          <a:bodyPr/>
          <a:lstStyle/>
          <a:p>
            <a:r>
              <a:rPr lang="en-US" dirty="0" smtClean="0"/>
              <a:t>Unit 6: Chapter 10 and 11</a:t>
            </a:r>
            <a:endParaRPr lang="en-US" dirty="0"/>
          </a:p>
        </p:txBody>
      </p:sp>
    </p:spTree>
    <p:extLst>
      <p:ext uri="{BB962C8B-B14F-4D97-AF65-F5344CB8AC3E}">
        <p14:creationId xmlns:p14="http://schemas.microsoft.com/office/powerpoint/2010/main" val="3550409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3581400" cy="548640"/>
          </a:xfrm>
        </p:spPr>
        <p:txBody>
          <a:bodyPr/>
          <a:lstStyle/>
          <a:p>
            <a:r>
              <a:rPr lang="en-US" sz="4000" dirty="0" smtClean="0">
                <a:solidFill>
                  <a:srgbClr val="FF6600"/>
                </a:solidFill>
              </a:rPr>
              <a:t>Homework</a:t>
            </a:r>
            <a:endParaRPr lang="en-US" sz="4000" dirty="0">
              <a:solidFill>
                <a:srgbClr val="FF6600"/>
              </a:solidFill>
            </a:endParaRPr>
          </a:p>
        </p:txBody>
      </p:sp>
      <p:sp>
        <p:nvSpPr>
          <p:cNvPr id="3" name="Content Placeholder 2"/>
          <p:cNvSpPr>
            <a:spLocks noGrp="1"/>
          </p:cNvSpPr>
          <p:nvPr>
            <p:ph idx="1"/>
          </p:nvPr>
        </p:nvSpPr>
        <p:spPr>
          <a:xfrm>
            <a:off x="228600" y="1295400"/>
            <a:ext cx="8229600" cy="3048000"/>
          </a:xfrm>
        </p:spPr>
        <p:txBody>
          <a:bodyPr>
            <a:normAutofit/>
          </a:bodyPr>
          <a:lstStyle/>
          <a:p>
            <a:r>
              <a:rPr lang="en-US" sz="2500" dirty="0" smtClean="0"/>
              <a:t>For </a:t>
            </a:r>
            <a:r>
              <a:rPr lang="en-US" sz="2500" b="1" dirty="0" smtClean="0"/>
              <a:t>tomorrow (Wednesday, 3/19)</a:t>
            </a:r>
            <a:r>
              <a:rPr lang="en-US" sz="2500" dirty="0" smtClean="0"/>
              <a:t>:</a:t>
            </a:r>
          </a:p>
          <a:p>
            <a:endParaRPr lang="en-US" sz="2500" dirty="0" smtClean="0"/>
          </a:p>
          <a:p>
            <a:pPr marL="911225" lvl="1" indent="-173038"/>
            <a:r>
              <a:rPr lang="en-US" sz="2400" dirty="0" smtClean="0"/>
              <a:t>Get documents signed!</a:t>
            </a:r>
          </a:p>
          <a:p>
            <a:pPr marL="911225" lvl="1" indent="-173038"/>
            <a:r>
              <a:rPr lang="en-US" sz="2400" dirty="0" smtClean="0"/>
              <a:t>Go to </a:t>
            </a:r>
            <a:r>
              <a:rPr lang="en-US" sz="2400" dirty="0" smtClean="0">
                <a:hlinkClick r:id="rId2"/>
              </a:rPr>
              <a:t>www.chemb.weebly.com</a:t>
            </a:r>
            <a:r>
              <a:rPr lang="en-US" sz="2400" dirty="0" smtClean="0"/>
              <a:t> to access this week’s survey</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7145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226509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5410200"/>
            <a:ext cx="3657600" cy="990600"/>
          </a:xfrm>
        </p:spPr>
        <p:txBody>
          <a:bodyPr>
            <a:normAutofit fontScale="90000"/>
          </a:bodyPr>
          <a:lstStyle/>
          <a:p>
            <a:r>
              <a:rPr lang="en-US" sz="4000" dirty="0" smtClean="0">
                <a:solidFill>
                  <a:srgbClr val="FF6600"/>
                </a:solidFill>
              </a:rPr>
              <a:t>Agenda for the day</a:t>
            </a:r>
            <a:endParaRPr lang="en-US" sz="4000" dirty="0">
              <a:solidFill>
                <a:srgbClr val="FF6600"/>
              </a:solidFill>
            </a:endParaRPr>
          </a:p>
        </p:txBody>
      </p:sp>
      <p:sp>
        <p:nvSpPr>
          <p:cNvPr id="3" name="Content Placeholder 2"/>
          <p:cNvSpPr>
            <a:spLocks noGrp="1"/>
          </p:cNvSpPr>
          <p:nvPr>
            <p:ph idx="1"/>
          </p:nvPr>
        </p:nvSpPr>
        <p:spPr>
          <a:xfrm>
            <a:off x="228600" y="304800"/>
            <a:ext cx="8763000" cy="6324600"/>
          </a:xfrm>
        </p:spPr>
        <p:txBody>
          <a:bodyPr>
            <a:normAutofit/>
          </a:bodyPr>
          <a:lstStyle/>
          <a:p>
            <a:r>
              <a:rPr lang="en-US" sz="2400" b="0" dirty="0" smtClean="0"/>
              <a:t>3 min: Bellwork</a:t>
            </a:r>
          </a:p>
          <a:p>
            <a:pPr marL="0" indent="0">
              <a:buNone/>
            </a:pPr>
            <a:endParaRPr lang="en-US" sz="2400" b="0" dirty="0" smtClean="0"/>
          </a:p>
          <a:p>
            <a:r>
              <a:rPr lang="en-US" sz="2400" b="0" dirty="0" smtClean="0"/>
              <a:t>15 min: </a:t>
            </a:r>
            <a:r>
              <a:rPr lang="en-US" sz="2400" dirty="0" smtClean="0"/>
              <a:t>Writing n</a:t>
            </a:r>
            <a:r>
              <a:rPr lang="en-US" sz="2400" b="0" dirty="0" smtClean="0"/>
              <a:t>et ionic equations</a:t>
            </a:r>
          </a:p>
          <a:p>
            <a:pPr marL="0" indent="0">
              <a:buNone/>
            </a:pPr>
            <a:endParaRPr lang="en-US" sz="2400" b="0" dirty="0" smtClean="0"/>
          </a:p>
          <a:p>
            <a:r>
              <a:rPr lang="en-US" sz="2400" b="0" dirty="0" smtClean="0"/>
              <a:t>8 </a:t>
            </a:r>
            <a:r>
              <a:rPr lang="en-US" sz="2400" b="0" dirty="0"/>
              <a:t>min: </a:t>
            </a:r>
            <a:r>
              <a:rPr lang="en-US" sz="2400" dirty="0" smtClean="0"/>
              <a:t>Solubility rules song + bracket</a:t>
            </a:r>
            <a:endParaRPr lang="en-US" sz="2400" b="0" dirty="0" smtClean="0"/>
          </a:p>
          <a:p>
            <a:pPr marL="0" indent="0">
              <a:buNone/>
            </a:pPr>
            <a:endParaRPr lang="en-US" sz="2400" b="0" dirty="0" smtClean="0"/>
          </a:p>
          <a:p>
            <a:r>
              <a:rPr lang="en-US" sz="2400" b="0" dirty="0" smtClean="0"/>
              <a:t>10 min: Practice problems</a:t>
            </a:r>
            <a:endParaRPr lang="en-US" sz="2400" b="0" dirty="0"/>
          </a:p>
          <a:p>
            <a:pPr marL="0" indent="0">
              <a:buNone/>
            </a:pPr>
            <a:endParaRPr lang="en-US" sz="2400" b="0" dirty="0" smtClean="0"/>
          </a:p>
          <a:p>
            <a:r>
              <a:rPr lang="en-US" sz="2400" b="0" dirty="0" smtClean="0"/>
              <a:t>25 min: Reading quiz</a:t>
            </a:r>
          </a:p>
          <a:p>
            <a:pPr marL="0" indent="0">
              <a:buNone/>
            </a:pPr>
            <a:endParaRPr lang="en-US" sz="2400" b="0" dirty="0"/>
          </a:p>
          <a:p>
            <a:pPr marL="336550" indent="-336550"/>
            <a:r>
              <a:rPr lang="en-US" sz="2400" b="0" dirty="0" smtClean="0"/>
              <a:t>2 min: Wrap Up and Announcements</a:t>
            </a:r>
            <a:endParaRPr lang="en-US" sz="2400" b="0" dirty="0"/>
          </a:p>
        </p:txBody>
      </p:sp>
    </p:spTree>
    <p:extLst>
      <p:ext uri="{BB962C8B-B14F-4D97-AF65-F5344CB8AC3E}">
        <p14:creationId xmlns:p14="http://schemas.microsoft.com/office/powerpoint/2010/main" val="177969957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30A0B19-41E3-4235-9B85-CF90CE3E536D}" type="datetime1">
              <a:rPr lang="en-US" altLang="en-US" sz="1400"/>
              <a:pPr eaLnBrk="1" hangingPunct="1"/>
              <a:t>4/16/2014</a:t>
            </a:fld>
            <a:endParaRPr lang="en-US" altLang="en-US" sz="1400"/>
          </a:p>
        </p:txBody>
      </p:sp>
      <p:sp>
        <p:nvSpPr>
          <p:cNvPr id="23555" name="Slide Number Placeholder 5"/>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F2F1A51-049B-4CC5-AF59-B0D186C85BF1}" type="slidenum">
              <a:rPr lang="en-US" altLang="en-US" sz="1400"/>
              <a:pPr eaLnBrk="1" hangingPunct="1"/>
              <a:t>101</a:t>
            </a:fld>
            <a:endParaRPr lang="en-US" altLang="en-US" sz="1400"/>
          </a:p>
        </p:txBody>
      </p:sp>
      <p:sp>
        <p:nvSpPr>
          <p:cNvPr id="165890" name="Rectangle 2"/>
          <p:cNvSpPr>
            <a:spLocks noGrp="1" noChangeArrowheads="1"/>
          </p:cNvSpPr>
          <p:nvPr>
            <p:ph type="body" idx="1"/>
          </p:nvPr>
        </p:nvSpPr>
        <p:spPr>
          <a:xfrm>
            <a:off x="457200" y="1828800"/>
            <a:ext cx="8229600" cy="4572000"/>
          </a:xfrm>
          <a:ln w="38100">
            <a:solidFill>
              <a:srgbClr val="FF0000"/>
            </a:solidFill>
            <a:miter lim="800000"/>
            <a:headEnd/>
            <a:tailEnd/>
          </a:ln>
        </p:spPr>
        <p:txBody>
          <a:bodyPr/>
          <a:lstStyle/>
          <a:p>
            <a:pPr eaLnBrk="1" hangingPunct="1">
              <a:lnSpc>
                <a:spcPct val="90000"/>
              </a:lnSpc>
            </a:pPr>
            <a:r>
              <a:rPr lang="en-US" altLang="en-US" sz="4400" dirty="0" smtClean="0"/>
              <a:t>Reactions that result in an insoluble product.</a:t>
            </a:r>
          </a:p>
          <a:p>
            <a:pPr eaLnBrk="1" hangingPunct="1">
              <a:lnSpc>
                <a:spcPct val="90000"/>
              </a:lnSpc>
            </a:pPr>
            <a:r>
              <a:rPr lang="en-US" altLang="en-US" sz="4400" b="1" i="1" u="sng" dirty="0" smtClean="0">
                <a:solidFill>
                  <a:srgbClr val="006600"/>
                </a:solidFill>
              </a:rPr>
              <a:t>Insoluble:</a:t>
            </a:r>
          </a:p>
          <a:p>
            <a:pPr lvl="1" eaLnBrk="1" hangingPunct="1">
              <a:lnSpc>
                <a:spcPct val="90000"/>
              </a:lnSpc>
            </a:pPr>
            <a:r>
              <a:rPr lang="en-US" altLang="en-US" sz="4000" dirty="0" smtClean="0">
                <a:solidFill>
                  <a:schemeClr val="accent2"/>
                </a:solidFill>
              </a:rPr>
              <a:t>Water molecules cannot </a:t>
            </a:r>
          </a:p>
          <a:p>
            <a:pPr marL="457200" lvl="1" indent="0" eaLnBrk="1" hangingPunct="1">
              <a:lnSpc>
                <a:spcPct val="90000"/>
              </a:lnSpc>
              <a:buNone/>
            </a:pPr>
            <a:r>
              <a:rPr lang="en-US" altLang="en-US" sz="4000" dirty="0" smtClean="0">
                <a:solidFill>
                  <a:schemeClr val="accent2"/>
                </a:solidFill>
              </a:rPr>
              <a:t>overcome the attraction </a:t>
            </a:r>
          </a:p>
          <a:p>
            <a:pPr marL="457200" lvl="1" indent="0" eaLnBrk="1" hangingPunct="1">
              <a:lnSpc>
                <a:spcPct val="90000"/>
              </a:lnSpc>
              <a:buNone/>
            </a:pPr>
            <a:r>
              <a:rPr lang="en-US" altLang="en-US" sz="4000" dirty="0" smtClean="0">
                <a:solidFill>
                  <a:schemeClr val="accent2"/>
                </a:solidFill>
              </a:rPr>
              <a:t>between the ions.</a:t>
            </a:r>
          </a:p>
        </p:txBody>
      </p:sp>
      <p:sp>
        <p:nvSpPr>
          <p:cNvPr id="165891" name="WordArt 3"/>
          <p:cNvSpPr>
            <a:spLocks noChangeArrowheads="1" noChangeShapeType="1" noTextEdit="1"/>
          </p:cNvSpPr>
          <p:nvPr/>
        </p:nvSpPr>
        <p:spPr bwMode="auto">
          <a:xfrm>
            <a:off x="609600" y="304800"/>
            <a:ext cx="7543800" cy="13716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Precipitation Reactions</a:t>
            </a:r>
          </a:p>
        </p:txBody>
      </p:sp>
      <p:pic>
        <p:nvPicPr>
          <p:cNvPr id="165892" name="Picture 4" descr="SUBJ_0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973887" y="2312193"/>
            <a:ext cx="1179513" cy="303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893" name="Oval 5"/>
          <p:cNvSpPr>
            <a:spLocks noChangeArrowheads="1"/>
          </p:cNvSpPr>
          <p:nvPr/>
        </p:nvSpPr>
        <p:spPr bwMode="auto">
          <a:xfrm>
            <a:off x="7187184" y="5001355"/>
            <a:ext cx="762000" cy="3048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Tree>
    <p:extLst>
      <p:ext uri="{BB962C8B-B14F-4D97-AF65-F5344CB8AC3E}">
        <p14:creationId xmlns:p14="http://schemas.microsoft.com/office/powerpoint/2010/main" val="980057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65891"/>
                                        </p:tgtEl>
                                        <p:attrNameLst>
                                          <p:attrName>style.visibility</p:attrName>
                                        </p:attrNameLst>
                                      </p:cBhvr>
                                      <p:to>
                                        <p:strVal val="visible"/>
                                      </p:to>
                                    </p:set>
                                    <p:anim calcmode="lin" valueType="num">
                                      <p:cBhvr additive="base">
                                        <p:cTn id="7" dur="500" fill="hold"/>
                                        <p:tgtEl>
                                          <p:spTgt spid="165891"/>
                                        </p:tgtEl>
                                        <p:attrNameLst>
                                          <p:attrName>ppt_x</p:attrName>
                                        </p:attrNameLst>
                                      </p:cBhvr>
                                      <p:tavLst>
                                        <p:tav tm="0">
                                          <p:val>
                                            <p:strVal val="0-#ppt_w/2"/>
                                          </p:val>
                                        </p:tav>
                                        <p:tav tm="100000">
                                          <p:val>
                                            <p:strVal val="#ppt_x"/>
                                          </p:val>
                                        </p:tav>
                                      </p:tavLst>
                                    </p:anim>
                                    <p:anim calcmode="lin" valueType="num">
                                      <p:cBhvr additive="base">
                                        <p:cTn id="8" dur="500" fill="hold"/>
                                        <p:tgtEl>
                                          <p:spTgt spid="165891"/>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165892"/>
                                        </p:tgtEl>
                                        <p:attrNameLst>
                                          <p:attrName>style.visibility</p:attrName>
                                        </p:attrNameLst>
                                      </p:cBhvr>
                                      <p:to>
                                        <p:strVal val="visible"/>
                                      </p:to>
                                    </p:set>
                                    <p:anim calcmode="lin" valueType="num">
                                      <p:cBhvr additive="base">
                                        <p:cTn id="12" dur="500" fill="hold"/>
                                        <p:tgtEl>
                                          <p:spTgt spid="165892"/>
                                        </p:tgtEl>
                                        <p:attrNameLst>
                                          <p:attrName>ppt_x</p:attrName>
                                        </p:attrNameLst>
                                      </p:cBhvr>
                                      <p:tavLst>
                                        <p:tav tm="0">
                                          <p:val>
                                            <p:strVal val="0-#ppt_w/2"/>
                                          </p:val>
                                        </p:tav>
                                        <p:tav tm="100000">
                                          <p:val>
                                            <p:strVal val="#ppt_x"/>
                                          </p:val>
                                        </p:tav>
                                      </p:tavLst>
                                    </p:anim>
                                    <p:anim calcmode="lin" valueType="num">
                                      <p:cBhvr additive="base">
                                        <p:cTn id="13" dur="500" fill="hold"/>
                                        <p:tgtEl>
                                          <p:spTgt spid="165892"/>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65893"/>
                                        </p:tgtEl>
                                        <p:attrNameLst>
                                          <p:attrName>style.visibility</p:attrName>
                                        </p:attrNameLst>
                                      </p:cBhvr>
                                      <p:to>
                                        <p:strVal val="visible"/>
                                      </p:to>
                                    </p:set>
                                    <p:anim calcmode="lin" valueType="num">
                                      <p:cBhvr additive="base">
                                        <p:cTn id="17" dur="500" fill="hold"/>
                                        <p:tgtEl>
                                          <p:spTgt spid="165893"/>
                                        </p:tgtEl>
                                        <p:attrNameLst>
                                          <p:attrName>ppt_x</p:attrName>
                                        </p:attrNameLst>
                                      </p:cBhvr>
                                      <p:tavLst>
                                        <p:tav tm="0">
                                          <p:val>
                                            <p:strVal val="0-#ppt_w/2"/>
                                          </p:val>
                                        </p:tav>
                                        <p:tav tm="100000">
                                          <p:val>
                                            <p:strVal val="#ppt_x"/>
                                          </p:val>
                                        </p:tav>
                                      </p:tavLst>
                                    </p:anim>
                                    <p:anim calcmode="lin" valueType="num">
                                      <p:cBhvr additive="base">
                                        <p:cTn id="18" dur="500" fill="hold"/>
                                        <p:tgtEl>
                                          <p:spTgt spid="165893"/>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8" fill="hold" grpId="0" nodeType="afterEffect">
                                  <p:stCondLst>
                                    <p:cond delay="5000"/>
                                  </p:stCondLst>
                                  <p:childTnLst>
                                    <p:set>
                                      <p:cBhvr>
                                        <p:cTn id="21" dur="1" fill="hold">
                                          <p:stCondLst>
                                            <p:cond delay="0"/>
                                          </p:stCondLst>
                                        </p:cTn>
                                        <p:tgtEl>
                                          <p:spTgt spid="165890">
                                            <p:bg/>
                                          </p:spTgt>
                                        </p:tgtEl>
                                        <p:attrNameLst>
                                          <p:attrName>style.visibility</p:attrName>
                                        </p:attrNameLst>
                                      </p:cBhvr>
                                      <p:to>
                                        <p:strVal val="visible"/>
                                      </p:to>
                                    </p:set>
                                    <p:anim calcmode="lin" valueType="num">
                                      <p:cBhvr additive="base">
                                        <p:cTn id="22" dur="300" fill="hold"/>
                                        <p:tgtEl>
                                          <p:spTgt spid="165890">
                                            <p:bg/>
                                          </p:spTgt>
                                        </p:tgtEl>
                                        <p:attrNameLst>
                                          <p:attrName>ppt_x</p:attrName>
                                        </p:attrNameLst>
                                      </p:cBhvr>
                                      <p:tavLst>
                                        <p:tav tm="0">
                                          <p:val>
                                            <p:strVal val="0-#ppt_w/2"/>
                                          </p:val>
                                        </p:tav>
                                        <p:tav tm="100000">
                                          <p:val>
                                            <p:strVal val="#ppt_x"/>
                                          </p:val>
                                        </p:tav>
                                      </p:tavLst>
                                    </p:anim>
                                    <p:anim calcmode="lin" valueType="num">
                                      <p:cBhvr additive="base">
                                        <p:cTn id="23" dur="300" fill="hold"/>
                                        <p:tgtEl>
                                          <p:spTgt spid="165890">
                                            <p:bg/>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6800"/>
                            </p:stCondLst>
                            <p:childTnLst>
                              <p:par>
                                <p:cTn id="25" presetID="2" presetClass="entr" presetSubtype="8" fill="hold" grpId="0" nodeType="afterEffect">
                                  <p:stCondLst>
                                    <p:cond delay="5000"/>
                                  </p:stCondLst>
                                  <p:iterate type="wd">
                                    <p:tmPct val="100000"/>
                                  </p:iterate>
                                  <p:childTnLst>
                                    <p:set>
                                      <p:cBhvr>
                                        <p:cTn id="26" dur="1" fill="hold">
                                          <p:stCondLst>
                                            <p:cond delay="0"/>
                                          </p:stCondLst>
                                        </p:cTn>
                                        <p:tgtEl>
                                          <p:spTgt spid="165890">
                                            <p:txEl>
                                              <p:pRg st="0" end="0"/>
                                            </p:txEl>
                                          </p:spTgt>
                                        </p:tgtEl>
                                        <p:attrNameLst>
                                          <p:attrName>style.visibility</p:attrName>
                                        </p:attrNameLst>
                                      </p:cBhvr>
                                      <p:to>
                                        <p:strVal val="visible"/>
                                      </p:to>
                                    </p:set>
                                    <p:anim calcmode="lin" valueType="num">
                                      <p:cBhvr additive="base">
                                        <p:cTn id="27" dur="300" fill="hold"/>
                                        <p:tgtEl>
                                          <p:spTgt spid="165890">
                                            <p:txEl>
                                              <p:pRg st="0" end="0"/>
                                            </p:txEl>
                                          </p:spTgt>
                                        </p:tgtEl>
                                        <p:attrNameLst>
                                          <p:attrName>ppt_x</p:attrName>
                                        </p:attrNameLst>
                                      </p:cBhvr>
                                      <p:tavLst>
                                        <p:tav tm="0">
                                          <p:val>
                                            <p:strVal val="0-#ppt_w/2"/>
                                          </p:val>
                                        </p:tav>
                                        <p:tav tm="100000">
                                          <p:val>
                                            <p:strVal val="#ppt_x"/>
                                          </p:val>
                                        </p:tav>
                                      </p:tavLst>
                                    </p:anim>
                                    <p:anim calcmode="lin" valueType="num">
                                      <p:cBhvr additive="base">
                                        <p:cTn id="28" dur="300" fill="hold"/>
                                        <p:tgtEl>
                                          <p:spTgt spid="165890">
                                            <p:txEl>
                                              <p:pRg st="0" end="0"/>
                                            </p:txEl>
                                          </p:spTgt>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14200"/>
                            </p:stCondLst>
                            <p:childTnLst>
                              <p:par>
                                <p:cTn id="30" presetID="2" presetClass="entr" presetSubtype="8" fill="hold" grpId="0" nodeType="afterEffect">
                                  <p:stCondLst>
                                    <p:cond delay="5000"/>
                                  </p:stCondLst>
                                  <p:iterate type="wd">
                                    <p:tmPct val="100000"/>
                                  </p:iterate>
                                  <p:childTnLst>
                                    <p:set>
                                      <p:cBhvr>
                                        <p:cTn id="31" dur="1" fill="hold">
                                          <p:stCondLst>
                                            <p:cond delay="0"/>
                                          </p:stCondLst>
                                        </p:cTn>
                                        <p:tgtEl>
                                          <p:spTgt spid="165890">
                                            <p:txEl>
                                              <p:pRg st="1" end="1"/>
                                            </p:txEl>
                                          </p:spTgt>
                                        </p:tgtEl>
                                        <p:attrNameLst>
                                          <p:attrName>style.visibility</p:attrName>
                                        </p:attrNameLst>
                                      </p:cBhvr>
                                      <p:to>
                                        <p:strVal val="visible"/>
                                      </p:to>
                                    </p:set>
                                    <p:anim calcmode="lin" valueType="num">
                                      <p:cBhvr additive="base">
                                        <p:cTn id="32" dur="300" fill="hold"/>
                                        <p:tgtEl>
                                          <p:spTgt spid="165890">
                                            <p:txEl>
                                              <p:pRg st="1" end="1"/>
                                            </p:txEl>
                                          </p:spTgt>
                                        </p:tgtEl>
                                        <p:attrNameLst>
                                          <p:attrName>ppt_x</p:attrName>
                                        </p:attrNameLst>
                                      </p:cBhvr>
                                      <p:tavLst>
                                        <p:tav tm="0">
                                          <p:val>
                                            <p:strVal val="0-#ppt_w/2"/>
                                          </p:val>
                                        </p:tav>
                                        <p:tav tm="100000">
                                          <p:val>
                                            <p:strVal val="#ppt_x"/>
                                          </p:val>
                                        </p:tav>
                                      </p:tavLst>
                                    </p:anim>
                                    <p:anim calcmode="lin" valueType="num">
                                      <p:cBhvr additive="base">
                                        <p:cTn id="33" dur="300" fill="hold"/>
                                        <p:tgtEl>
                                          <p:spTgt spid="165890">
                                            <p:txEl>
                                              <p:pRg st="1" end="1"/>
                                            </p:txEl>
                                          </p:spTgt>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5000"/>
                                  </p:stCondLst>
                                  <p:iterate type="wd">
                                    <p:tmPct val="100000"/>
                                  </p:iterate>
                                  <p:childTnLst>
                                    <p:set>
                                      <p:cBhvr>
                                        <p:cTn id="35" dur="1" fill="hold">
                                          <p:stCondLst>
                                            <p:cond delay="0"/>
                                          </p:stCondLst>
                                        </p:cTn>
                                        <p:tgtEl>
                                          <p:spTgt spid="165890">
                                            <p:txEl>
                                              <p:pRg st="2" end="2"/>
                                            </p:txEl>
                                          </p:spTgt>
                                        </p:tgtEl>
                                        <p:attrNameLst>
                                          <p:attrName>style.visibility</p:attrName>
                                        </p:attrNameLst>
                                      </p:cBhvr>
                                      <p:to>
                                        <p:strVal val="visible"/>
                                      </p:to>
                                    </p:set>
                                    <p:anim calcmode="lin" valueType="num">
                                      <p:cBhvr additive="base">
                                        <p:cTn id="36" dur="300" fill="hold"/>
                                        <p:tgtEl>
                                          <p:spTgt spid="165890">
                                            <p:txEl>
                                              <p:pRg st="2" end="2"/>
                                            </p:txEl>
                                          </p:spTgt>
                                        </p:tgtEl>
                                        <p:attrNameLst>
                                          <p:attrName>ppt_x</p:attrName>
                                        </p:attrNameLst>
                                      </p:cBhvr>
                                      <p:tavLst>
                                        <p:tav tm="0">
                                          <p:val>
                                            <p:strVal val="0-#ppt_w/2"/>
                                          </p:val>
                                        </p:tav>
                                        <p:tav tm="100000">
                                          <p:val>
                                            <p:strVal val="#ppt_x"/>
                                          </p:val>
                                        </p:tav>
                                      </p:tavLst>
                                    </p:anim>
                                    <p:anim calcmode="lin" valueType="num">
                                      <p:cBhvr additive="base">
                                        <p:cTn id="37" dur="300" fill="hold"/>
                                        <p:tgtEl>
                                          <p:spTgt spid="165890">
                                            <p:txEl>
                                              <p:pRg st="2" end="2"/>
                                            </p:txEl>
                                          </p:spTgt>
                                        </p:tgtEl>
                                        <p:attrNameLst>
                                          <p:attrName>ppt_y</p:attrName>
                                        </p:attrNameLst>
                                      </p:cBhvr>
                                      <p:tavLst>
                                        <p:tav tm="0">
                                          <p:val>
                                            <p:strVal val="#ppt_y"/>
                                          </p:val>
                                        </p:tav>
                                        <p:tav tm="100000">
                                          <p:val>
                                            <p:strVal val="#ppt_y"/>
                                          </p:val>
                                        </p:tav>
                                      </p:tavLst>
                                    </p:anim>
                                  </p:childTnLst>
                                </p:cTn>
                              </p:par>
                              <p:par>
                                <p:cTn id="38" presetID="2" presetClass="entr" presetSubtype="8" fill="hold" grpId="0" nodeType="withEffect">
                                  <p:stCondLst>
                                    <p:cond delay="5000"/>
                                  </p:stCondLst>
                                  <p:iterate type="wd">
                                    <p:tmPct val="100000"/>
                                  </p:iterate>
                                  <p:childTnLst>
                                    <p:set>
                                      <p:cBhvr>
                                        <p:cTn id="39" dur="1" fill="hold">
                                          <p:stCondLst>
                                            <p:cond delay="0"/>
                                          </p:stCondLst>
                                        </p:cTn>
                                        <p:tgtEl>
                                          <p:spTgt spid="165890">
                                            <p:txEl>
                                              <p:pRg st="3" end="3"/>
                                            </p:txEl>
                                          </p:spTgt>
                                        </p:tgtEl>
                                        <p:attrNameLst>
                                          <p:attrName>style.visibility</p:attrName>
                                        </p:attrNameLst>
                                      </p:cBhvr>
                                      <p:to>
                                        <p:strVal val="visible"/>
                                      </p:to>
                                    </p:set>
                                    <p:anim calcmode="lin" valueType="num">
                                      <p:cBhvr additive="base">
                                        <p:cTn id="40" dur="300" fill="hold"/>
                                        <p:tgtEl>
                                          <p:spTgt spid="165890">
                                            <p:txEl>
                                              <p:pRg st="3" end="3"/>
                                            </p:txEl>
                                          </p:spTgt>
                                        </p:tgtEl>
                                        <p:attrNameLst>
                                          <p:attrName>ppt_x</p:attrName>
                                        </p:attrNameLst>
                                      </p:cBhvr>
                                      <p:tavLst>
                                        <p:tav tm="0">
                                          <p:val>
                                            <p:strVal val="0-#ppt_w/2"/>
                                          </p:val>
                                        </p:tav>
                                        <p:tav tm="100000">
                                          <p:val>
                                            <p:strVal val="#ppt_x"/>
                                          </p:val>
                                        </p:tav>
                                      </p:tavLst>
                                    </p:anim>
                                    <p:anim calcmode="lin" valueType="num">
                                      <p:cBhvr additive="base">
                                        <p:cTn id="41" dur="300" fill="hold"/>
                                        <p:tgtEl>
                                          <p:spTgt spid="165890">
                                            <p:txEl>
                                              <p:pRg st="3" end="3"/>
                                            </p:txEl>
                                          </p:spTgt>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5000"/>
                                  </p:stCondLst>
                                  <p:iterate type="wd">
                                    <p:tmPct val="100000"/>
                                  </p:iterate>
                                  <p:childTnLst>
                                    <p:set>
                                      <p:cBhvr>
                                        <p:cTn id="43" dur="1" fill="hold">
                                          <p:stCondLst>
                                            <p:cond delay="0"/>
                                          </p:stCondLst>
                                        </p:cTn>
                                        <p:tgtEl>
                                          <p:spTgt spid="165890">
                                            <p:txEl>
                                              <p:pRg st="4" end="4"/>
                                            </p:txEl>
                                          </p:spTgt>
                                        </p:tgtEl>
                                        <p:attrNameLst>
                                          <p:attrName>style.visibility</p:attrName>
                                        </p:attrNameLst>
                                      </p:cBhvr>
                                      <p:to>
                                        <p:strVal val="visible"/>
                                      </p:to>
                                    </p:set>
                                    <p:anim calcmode="lin" valueType="num">
                                      <p:cBhvr additive="base">
                                        <p:cTn id="44" dur="300" fill="hold"/>
                                        <p:tgtEl>
                                          <p:spTgt spid="165890">
                                            <p:txEl>
                                              <p:pRg st="4" end="4"/>
                                            </p:txEl>
                                          </p:spTgt>
                                        </p:tgtEl>
                                        <p:attrNameLst>
                                          <p:attrName>ppt_x</p:attrName>
                                        </p:attrNameLst>
                                      </p:cBhvr>
                                      <p:tavLst>
                                        <p:tav tm="0">
                                          <p:val>
                                            <p:strVal val="0-#ppt_w/2"/>
                                          </p:val>
                                        </p:tav>
                                        <p:tav tm="100000">
                                          <p:val>
                                            <p:strVal val="#ppt_x"/>
                                          </p:val>
                                        </p:tav>
                                      </p:tavLst>
                                    </p:anim>
                                    <p:anim calcmode="lin" valueType="num">
                                      <p:cBhvr additive="base">
                                        <p:cTn id="45" dur="300" fill="hold"/>
                                        <p:tgtEl>
                                          <p:spTgt spid="165890">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0" grpId="0" build="p" animBg="1" autoUpdateAnimBg="0" advAuto="5000"/>
      <p:bldP spid="165891" grpId="0" animBg="1"/>
      <p:bldP spid="165893" grpId="0" animBg="1"/>
    </p:bldLst>
  </p:timing>
</p:sld>
</file>

<file path=ppt/slides/slide1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7EAA447-BD57-477A-A2E0-CFF86217AEFD}" type="datetime1">
              <a:rPr lang="en-US" altLang="en-US" sz="1400"/>
              <a:pPr eaLnBrk="1" hangingPunct="1"/>
              <a:t>4/16/2014</a:t>
            </a:fld>
            <a:endParaRPr lang="en-US" altLang="en-US" sz="1400"/>
          </a:p>
        </p:txBody>
      </p:sp>
      <p:sp>
        <p:nvSpPr>
          <p:cNvPr id="24579" name="Slide Number Placeholder 5"/>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972BC53-5E99-428C-BA86-EFB49030A005}" type="slidenum">
              <a:rPr lang="en-US" altLang="en-US" sz="1400"/>
              <a:pPr eaLnBrk="1" hangingPunct="1"/>
              <a:t>102</a:t>
            </a:fld>
            <a:endParaRPr lang="en-US" altLang="en-US" sz="1400"/>
          </a:p>
        </p:txBody>
      </p:sp>
      <p:sp>
        <p:nvSpPr>
          <p:cNvPr id="166914" name="Rectangle 2"/>
          <p:cNvSpPr>
            <a:spLocks noGrp="1" noChangeArrowheads="1"/>
          </p:cNvSpPr>
          <p:nvPr>
            <p:ph type="title"/>
          </p:nvPr>
        </p:nvSpPr>
        <p:spPr>
          <a:solidFill>
            <a:srgbClr val="FFFF00"/>
          </a:solidFill>
        </p:spPr>
        <p:txBody>
          <a:bodyPr/>
          <a:lstStyle/>
          <a:p>
            <a:pPr algn="l" eaLnBrk="1" hangingPunct="1"/>
            <a:r>
              <a:rPr lang="en-US" altLang="en-US" b="1" smtClean="0">
                <a:solidFill>
                  <a:schemeClr val="accent2"/>
                </a:solidFill>
              </a:rPr>
              <a:t>Solubility of Ionic Compounds</a:t>
            </a:r>
          </a:p>
        </p:txBody>
      </p:sp>
      <p:sp>
        <p:nvSpPr>
          <p:cNvPr id="166915" name="Rectangle 3"/>
          <p:cNvSpPr>
            <a:spLocks noGrp="1" noChangeArrowheads="1"/>
          </p:cNvSpPr>
          <p:nvPr>
            <p:ph type="body" idx="1"/>
          </p:nvPr>
        </p:nvSpPr>
        <p:spPr>
          <a:xfrm>
            <a:off x="381000" y="1981200"/>
            <a:ext cx="8305800" cy="4419600"/>
          </a:xfrm>
          <a:ln w="57150">
            <a:solidFill>
              <a:srgbClr val="FF0000"/>
            </a:solidFill>
            <a:miter lim="800000"/>
            <a:headEnd/>
            <a:tailEnd/>
          </a:ln>
        </p:spPr>
        <p:txBody>
          <a:bodyPr/>
          <a:lstStyle/>
          <a:p>
            <a:pPr eaLnBrk="1" hangingPunct="1">
              <a:lnSpc>
                <a:spcPct val="90000"/>
              </a:lnSpc>
            </a:pPr>
            <a:r>
              <a:rPr lang="en-US" altLang="en-US" sz="4400" smtClean="0"/>
              <a:t>All acetates and nitrates are soluble in water.</a:t>
            </a:r>
          </a:p>
          <a:p>
            <a:pPr eaLnBrk="1" hangingPunct="1">
              <a:lnSpc>
                <a:spcPct val="90000"/>
              </a:lnSpc>
            </a:pPr>
            <a:r>
              <a:rPr lang="en-US" altLang="en-US" sz="4400" smtClean="0"/>
              <a:t>All ionic compounds of alkali metals and ammonium are soluble.</a:t>
            </a:r>
          </a:p>
          <a:p>
            <a:pPr eaLnBrk="1" hangingPunct="1">
              <a:lnSpc>
                <a:spcPct val="90000"/>
              </a:lnSpc>
            </a:pPr>
            <a:r>
              <a:rPr lang="en-US" altLang="en-US" sz="4400" smtClean="0"/>
              <a:t>See table page 111****</a:t>
            </a:r>
            <a:endParaRPr lang="en-US" altLang="en-US" smtClean="0"/>
          </a:p>
        </p:txBody>
      </p:sp>
    </p:spTree>
    <p:extLst>
      <p:ext uri="{BB962C8B-B14F-4D97-AF65-F5344CB8AC3E}">
        <p14:creationId xmlns:p14="http://schemas.microsoft.com/office/powerpoint/2010/main" val="36492741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66914"/>
                                        </p:tgtEl>
                                        <p:attrNameLst>
                                          <p:attrName>style.visibility</p:attrName>
                                        </p:attrNameLst>
                                      </p:cBhvr>
                                      <p:to>
                                        <p:strVal val="visible"/>
                                      </p:to>
                                    </p:set>
                                    <p:anim calcmode="lin" valueType="num">
                                      <p:cBhvr additive="base">
                                        <p:cTn id="7" dur="500" fill="hold"/>
                                        <p:tgtEl>
                                          <p:spTgt spid="166914"/>
                                        </p:tgtEl>
                                        <p:attrNameLst>
                                          <p:attrName>ppt_x</p:attrName>
                                        </p:attrNameLst>
                                      </p:cBhvr>
                                      <p:tavLst>
                                        <p:tav tm="0">
                                          <p:val>
                                            <p:strVal val="0-#ppt_w/2"/>
                                          </p:val>
                                        </p:tav>
                                        <p:tav tm="100000">
                                          <p:val>
                                            <p:strVal val="#ppt_x"/>
                                          </p:val>
                                        </p:tav>
                                      </p:tavLst>
                                    </p:anim>
                                    <p:anim calcmode="lin" valueType="num">
                                      <p:cBhvr additive="base">
                                        <p:cTn id="8" dur="500" fill="hold"/>
                                        <p:tgtEl>
                                          <p:spTgt spid="16691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5000"/>
                                  </p:stCondLst>
                                  <p:childTnLst>
                                    <p:set>
                                      <p:cBhvr>
                                        <p:cTn id="11" dur="1" fill="hold">
                                          <p:stCondLst>
                                            <p:cond delay="0"/>
                                          </p:stCondLst>
                                        </p:cTn>
                                        <p:tgtEl>
                                          <p:spTgt spid="166915">
                                            <p:bg/>
                                          </p:spTgt>
                                        </p:tgtEl>
                                        <p:attrNameLst>
                                          <p:attrName>style.visibility</p:attrName>
                                        </p:attrNameLst>
                                      </p:cBhvr>
                                      <p:to>
                                        <p:strVal val="visible"/>
                                      </p:to>
                                    </p:set>
                                    <p:anim calcmode="lin" valueType="num">
                                      <p:cBhvr additive="base">
                                        <p:cTn id="12" dur="300" fill="hold"/>
                                        <p:tgtEl>
                                          <p:spTgt spid="166915">
                                            <p:bg/>
                                          </p:spTgt>
                                        </p:tgtEl>
                                        <p:attrNameLst>
                                          <p:attrName>ppt_x</p:attrName>
                                        </p:attrNameLst>
                                      </p:cBhvr>
                                      <p:tavLst>
                                        <p:tav tm="0">
                                          <p:val>
                                            <p:strVal val="0-#ppt_w/2"/>
                                          </p:val>
                                        </p:tav>
                                        <p:tav tm="100000">
                                          <p:val>
                                            <p:strVal val="#ppt_x"/>
                                          </p:val>
                                        </p:tav>
                                      </p:tavLst>
                                    </p:anim>
                                    <p:anim calcmode="lin" valueType="num">
                                      <p:cBhvr additive="base">
                                        <p:cTn id="13" dur="300" fill="hold"/>
                                        <p:tgtEl>
                                          <p:spTgt spid="166915">
                                            <p:bg/>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5800"/>
                            </p:stCondLst>
                            <p:childTnLst>
                              <p:par>
                                <p:cTn id="15" presetID="2" presetClass="entr" presetSubtype="8" fill="hold" grpId="0" nodeType="afterEffect">
                                  <p:stCondLst>
                                    <p:cond delay="5000"/>
                                  </p:stCondLst>
                                  <p:iterate type="wd">
                                    <p:tmPct val="100000"/>
                                  </p:iterate>
                                  <p:childTnLst>
                                    <p:set>
                                      <p:cBhvr>
                                        <p:cTn id="16" dur="1" fill="hold">
                                          <p:stCondLst>
                                            <p:cond delay="0"/>
                                          </p:stCondLst>
                                        </p:cTn>
                                        <p:tgtEl>
                                          <p:spTgt spid="166915">
                                            <p:txEl>
                                              <p:pRg st="0" end="0"/>
                                            </p:txEl>
                                          </p:spTgt>
                                        </p:tgtEl>
                                        <p:attrNameLst>
                                          <p:attrName>style.visibility</p:attrName>
                                        </p:attrNameLst>
                                      </p:cBhvr>
                                      <p:to>
                                        <p:strVal val="visible"/>
                                      </p:to>
                                    </p:set>
                                    <p:anim calcmode="lin" valueType="num">
                                      <p:cBhvr additive="base">
                                        <p:cTn id="17" dur="300" fill="hold"/>
                                        <p:tgtEl>
                                          <p:spTgt spid="166915">
                                            <p:txEl>
                                              <p:pRg st="0" end="0"/>
                                            </p:txEl>
                                          </p:spTgt>
                                        </p:tgtEl>
                                        <p:attrNameLst>
                                          <p:attrName>ppt_x</p:attrName>
                                        </p:attrNameLst>
                                      </p:cBhvr>
                                      <p:tavLst>
                                        <p:tav tm="0">
                                          <p:val>
                                            <p:strVal val="0-#ppt_w/2"/>
                                          </p:val>
                                        </p:tav>
                                        <p:tav tm="100000">
                                          <p:val>
                                            <p:strVal val="#ppt_x"/>
                                          </p:val>
                                        </p:tav>
                                      </p:tavLst>
                                    </p:anim>
                                    <p:anim calcmode="lin" valueType="num">
                                      <p:cBhvr additive="base">
                                        <p:cTn id="18" dur="300" fill="hold"/>
                                        <p:tgtEl>
                                          <p:spTgt spid="166915">
                                            <p:txEl>
                                              <p:pRg st="0" end="0"/>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3500"/>
                            </p:stCondLst>
                            <p:childTnLst>
                              <p:par>
                                <p:cTn id="20" presetID="2" presetClass="entr" presetSubtype="8" fill="hold" grpId="0" nodeType="afterEffect">
                                  <p:stCondLst>
                                    <p:cond delay="5000"/>
                                  </p:stCondLst>
                                  <p:iterate type="wd">
                                    <p:tmPct val="100000"/>
                                  </p:iterate>
                                  <p:childTnLst>
                                    <p:set>
                                      <p:cBhvr>
                                        <p:cTn id="21" dur="1" fill="hold">
                                          <p:stCondLst>
                                            <p:cond delay="0"/>
                                          </p:stCondLst>
                                        </p:cTn>
                                        <p:tgtEl>
                                          <p:spTgt spid="166915">
                                            <p:txEl>
                                              <p:pRg st="1" end="1"/>
                                            </p:txEl>
                                          </p:spTgt>
                                        </p:tgtEl>
                                        <p:attrNameLst>
                                          <p:attrName>style.visibility</p:attrName>
                                        </p:attrNameLst>
                                      </p:cBhvr>
                                      <p:to>
                                        <p:strVal val="visible"/>
                                      </p:to>
                                    </p:set>
                                    <p:anim calcmode="lin" valueType="num">
                                      <p:cBhvr additive="base">
                                        <p:cTn id="22" dur="300" fill="hold"/>
                                        <p:tgtEl>
                                          <p:spTgt spid="166915">
                                            <p:txEl>
                                              <p:pRg st="1" end="1"/>
                                            </p:txEl>
                                          </p:spTgt>
                                        </p:tgtEl>
                                        <p:attrNameLst>
                                          <p:attrName>ppt_x</p:attrName>
                                        </p:attrNameLst>
                                      </p:cBhvr>
                                      <p:tavLst>
                                        <p:tav tm="0">
                                          <p:val>
                                            <p:strVal val="0-#ppt_w/2"/>
                                          </p:val>
                                        </p:tav>
                                        <p:tav tm="100000">
                                          <p:val>
                                            <p:strVal val="#ppt_x"/>
                                          </p:val>
                                        </p:tav>
                                      </p:tavLst>
                                    </p:anim>
                                    <p:anim calcmode="lin" valueType="num">
                                      <p:cBhvr additive="base">
                                        <p:cTn id="23" dur="300" fill="hold"/>
                                        <p:tgtEl>
                                          <p:spTgt spid="166915">
                                            <p:txEl>
                                              <p:pRg st="1" end="1"/>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1800"/>
                            </p:stCondLst>
                            <p:childTnLst>
                              <p:par>
                                <p:cTn id="25" presetID="2" presetClass="entr" presetSubtype="8" fill="hold" grpId="0" nodeType="afterEffect">
                                  <p:stCondLst>
                                    <p:cond delay="5000"/>
                                  </p:stCondLst>
                                  <p:iterate type="wd">
                                    <p:tmPct val="100000"/>
                                  </p:iterate>
                                  <p:childTnLst>
                                    <p:set>
                                      <p:cBhvr>
                                        <p:cTn id="26" dur="1" fill="hold">
                                          <p:stCondLst>
                                            <p:cond delay="0"/>
                                          </p:stCondLst>
                                        </p:cTn>
                                        <p:tgtEl>
                                          <p:spTgt spid="166915">
                                            <p:txEl>
                                              <p:pRg st="2" end="2"/>
                                            </p:txEl>
                                          </p:spTgt>
                                        </p:tgtEl>
                                        <p:attrNameLst>
                                          <p:attrName>style.visibility</p:attrName>
                                        </p:attrNameLst>
                                      </p:cBhvr>
                                      <p:to>
                                        <p:strVal val="visible"/>
                                      </p:to>
                                    </p:set>
                                    <p:anim calcmode="lin" valueType="num">
                                      <p:cBhvr additive="base">
                                        <p:cTn id="27" dur="300" fill="hold"/>
                                        <p:tgtEl>
                                          <p:spTgt spid="166915">
                                            <p:txEl>
                                              <p:pRg st="2" end="2"/>
                                            </p:txEl>
                                          </p:spTgt>
                                        </p:tgtEl>
                                        <p:attrNameLst>
                                          <p:attrName>ppt_x</p:attrName>
                                        </p:attrNameLst>
                                      </p:cBhvr>
                                      <p:tavLst>
                                        <p:tav tm="0">
                                          <p:val>
                                            <p:strVal val="0-#ppt_w/2"/>
                                          </p:val>
                                        </p:tav>
                                        <p:tav tm="100000">
                                          <p:val>
                                            <p:strVal val="#ppt_x"/>
                                          </p:val>
                                        </p:tav>
                                      </p:tavLst>
                                    </p:anim>
                                    <p:anim calcmode="lin" valueType="num">
                                      <p:cBhvr additive="base">
                                        <p:cTn id="28" dur="300" fill="hold"/>
                                        <p:tgtEl>
                                          <p:spTgt spid="16691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4" grpId="0" animBg="1" autoUpdateAnimBg="0"/>
      <p:bldP spid="166915" grpId="0" build="p" animBg="1" autoUpdateAnimBg="0" advAuto="500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1"/>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BB2B741-B655-4A4F-985F-823258020047}" type="datetime1">
              <a:rPr lang="en-US" altLang="en-US" sz="1400" smtClean="0"/>
              <a:pPr eaLnBrk="1" hangingPunct="1"/>
              <a:t>4/16/2014</a:t>
            </a:fld>
            <a:r>
              <a:rPr lang="en-US" altLang="en-US" sz="1400" dirty="0" smtClean="0"/>
              <a:t> SONG</a:t>
            </a:r>
            <a:endParaRPr lang="en-US" altLang="en-US" sz="1400" dirty="0"/>
          </a:p>
        </p:txBody>
      </p:sp>
      <p:sp>
        <p:nvSpPr>
          <p:cNvPr id="25603" name="Slide Number Placeholder 3"/>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7275C8E-5BF8-4E3C-8A9E-0FDD133E6092}" type="slidenum">
              <a:rPr lang="en-US" altLang="en-US" sz="1400"/>
              <a:pPr eaLnBrk="1" hangingPunct="1"/>
              <a:t>103</a:t>
            </a:fld>
            <a:endParaRPr lang="en-US" altLang="en-US" sz="1400"/>
          </a:p>
        </p:txBody>
      </p:sp>
      <p:pic>
        <p:nvPicPr>
          <p:cNvPr id="25604" name="Picture 2" descr="4_1_t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28600"/>
            <a:ext cx="80772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934200" y="6368534"/>
            <a:ext cx="737702" cy="369332"/>
          </a:xfrm>
          <a:prstGeom prst="rect">
            <a:avLst/>
          </a:prstGeom>
          <a:noFill/>
        </p:spPr>
        <p:txBody>
          <a:bodyPr wrap="none" rtlCol="0">
            <a:spAutoFit/>
          </a:bodyPr>
          <a:lstStyle/>
          <a:p>
            <a:r>
              <a:rPr lang="en-US" dirty="0" smtClean="0">
                <a:hlinkClick r:id="rId4"/>
              </a:rPr>
              <a:t>SONG</a:t>
            </a:r>
            <a:endParaRPr lang="en-US" dirty="0"/>
          </a:p>
        </p:txBody>
      </p:sp>
    </p:spTree>
    <p:extLst>
      <p:ext uri="{BB962C8B-B14F-4D97-AF65-F5344CB8AC3E}">
        <p14:creationId xmlns:p14="http://schemas.microsoft.com/office/powerpoint/2010/main" val="569320033"/>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15D3D1B-694A-4D32-B0AE-70AE9CE96ECA}" type="datetime1">
              <a:rPr lang="en-US" altLang="en-US" sz="1400"/>
              <a:pPr eaLnBrk="1" hangingPunct="1"/>
              <a:t>4/16/2014</a:t>
            </a:fld>
            <a:endParaRPr lang="en-US" altLang="en-US" sz="1400"/>
          </a:p>
        </p:txBody>
      </p:sp>
      <p:sp>
        <p:nvSpPr>
          <p:cNvPr id="26627" name="Slide Number Placeholder 5"/>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302C513-4C5D-4C63-97AF-D44A38EA0751}" type="slidenum">
              <a:rPr lang="en-US" altLang="en-US" sz="1400"/>
              <a:pPr eaLnBrk="1" hangingPunct="1"/>
              <a:t>104</a:t>
            </a:fld>
            <a:endParaRPr lang="en-US" altLang="en-US" sz="1400"/>
          </a:p>
        </p:txBody>
      </p:sp>
      <p:sp>
        <p:nvSpPr>
          <p:cNvPr id="169986" name="Rectangle 2"/>
          <p:cNvSpPr>
            <a:spLocks noGrp="1" noChangeArrowheads="1"/>
          </p:cNvSpPr>
          <p:nvPr>
            <p:ph type="title"/>
          </p:nvPr>
        </p:nvSpPr>
        <p:spPr>
          <a:xfrm>
            <a:off x="381000" y="228600"/>
            <a:ext cx="4876800" cy="1143000"/>
          </a:xfrm>
          <a:solidFill>
            <a:srgbClr val="FFFF00"/>
          </a:solidFill>
        </p:spPr>
        <p:txBody>
          <a:bodyPr/>
          <a:lstStyle/>
          <a:p>
            <a:pPr algn="l" eaLnBrk="1" hangingPunct="1"/>
            <a:r>
              <a:rPr lang="en-US" altLang="en-US" sz="5400" smtClean="0"/>
              <a:t>Equation Types</a:t>
            </a:r>
          </a:p>
        </p:txBody>
      </p:sp>
      <p:sp>
        <p:nvSpPr>
          <p:cNvPr id="169987" name="Rectangle 3"/>
          <p:cNvSpPr>
            <a:spLocks noGrp="1" noChangeArrowheads="1"/>
          </p:cNvSpPr>
          <p:nvPr>
            <p:ph type="body" idx="1"/>
          </p:nvPr>
        </p:nvSpPr>
        <p:spPr>
          <a:xfrm>
            <a:off x="457200" y="1371600"/>
            <a:ext cx="8001000" cy="4953000"/>
          </a:xfrm>
          <a:extLst>
            <a:ext uri="{91240B29-F687-4F45-9708-019B960494DF}">
              <a14:hiddenLine xmlns:a14="http://schemas.microsoft.com/office/drawing/2010/main" w="9525">
                <a:solidFill>
                  <a:srgbClr val="FF0000"/>
                </a:solidFill>
                <a:miter lim="800000"/>
                <a:headEnd/>
                <a:tailEnd/>
              </a14:hiddenLine>
            </a:ext>
          </a:extLst>
        </p:spPr>
        <p:txBody>
          <a:bodyPr/>
          <a:lstStyle/>
          <a:p>
            <a:pPr eaLnBrk="1" hangingPunct="1"/>
            <a:r>
              <a:rPr lang="en-US" altLang="en-US" sz="4400" b="1" u="sng" smtClean="0">
                <a:solidFill>
                  <a:schemeClr val="accent2"/>
                </a:solidFill>
              </a:rPr>
              <a:t>Molecular</a:t>
            </a:r>
          </a:p>
          <a:p>
            <a:pPr eaLnBrk="1" hangingPunct="1">
              <a:buFontTx/>
              <a:buNone/>
            </a:pPr>
            <a:endParaRPr lang="en-US" altLang="en-US" sz="4400" smtClean="0">
              <a:solidFill>
                <a:schemeClr val="accent2"/>
              </a:solidFill>
            </a:endParaRPr>
          </a:p>
          <a:p>
            <a:pPr eaLnBrk="1" hangingPunct="1"/>
            <a:r>
              <a:rPr lang="en-US" altLang="en-US" sz="4400" b="1" u="sng" smtClean="0">
                <a:solidFill>
                  <a:schemeClr val="accent2"/>
                </a:solidFill>
              </a:rPr>
              <a:t>Complete Ionic</a:t>
            </a:r>
          </a:p>
          <a:p>
            <a:pPr eaLnBrk="1" hangingPunct="1">
              <a:buFontTx/>
              <a:buNone/>
            </a:pPr>
            <a:endParaRPr lang="en-US" altLang="en-US" sz="4400" smtClean="0">
              <a:solidFill>
                <a:schemeClr val="accent2"/>
              </a:solidFill>
            </a:endParaRPr>
          </a:p>
          <a:p>
            <a:pPr eaLnBrk="1" hangingPunct="1"/>
            <a:r>
              <a:rPr lang="en-US" altLang="en-US" sz="4400" b="1" u="sng" smtClean="0">
                <a:solidFill>
                  <a:schemeClr val="accent2"/>
                </a:solidFill>
              </a:rPr>
              <a:t>Net ionic equation</a:t>
            </a:r>
          </a:p>
          <a:p>
            <a:pPr eaLnBrk="1" hangingPunct="1">
              <a:buFontTx/>
              <a:buNone/>
            </a:pPr>
            <a:endParaRPr lang="en-US" altLang="en-US" sz="4400" b="1" u="sng" smtClean="0">
              <a:solidFill>
                <a:schemeClr val="accent2"/>
              </a:solidFill>
            </a:endParaRPr>
          </a:p>
        </p:txBody>
      </p:sp>
      <p:graphicFrame>
        <p:nvGraphicFramePr>
          <p:cNvPr id="169988" name="Object 4"/>
          <p:cNvGraphicFramePr>
            <a:graphicFrameLocks noChangeAspect="1"/>
          </p:cNvGraphicFramePr>
          <p:nvPr/>
        </p:nvGraphicFramePr>
        <p:xfrm>
          <a:off x="381000" y="2209800"/>
          <a:ext cx="8534400" cy="898525"/>
        </p:xfrm>
        <a:graphic>
          <a:graphicData uri="http://schemas.openxmlformats.org/presentationml/2006/ole">
            <mc:AlternateContent xmlns:mc="http://schemas.openxmlformats.org/markup-compatibility/2006">
              <mc:Choice xmlns:v="urn:schemas-microsoft-com:vml" Requires="v">
                <p:oleObj spid="_x0000_s5122" name="Equation" r:id="rId5" imgW="2603500" imgH="254000" progId="Equation.3">
                  <p:embed/>
                </p:oleObj>
              </mc:Choice>
              <mc:Fallback>
                <p:oleObj name="Equation" r:id="rId5" imgW="2603500" imgH="2540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2209800"/>
                        <a:ext cx="8534400" cy="898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9989" name="Object 5"/>
          <p:cNvGraphicFramePr>
            <a:graphicFrameLocks noChangeAspect="1"/>
          </p:cNvGraphicFramePr>
          <p:nvPr/>
        </p:nvGraphicFramePr>
        <p:xfrm>
          <a:off x="44450" y="3698875"/>
          <a:ext cx="9161463" cy="822325"/>
        </p:xfrm>
        <a:graphic>
          <a:graphicData uri="http://schemas.openxmlformats.org/presentationml/2006/ole">
            <mc:AlternateContent xmlns:mc="http://schemas.openxmlformats.org/markup-compatibility/2006">
              <mc:Choice xmlns:v="urn:schemas-microsoft-com:vml" Requires="v">
                <p:oleObj spid="_x0000_s5123" name="Equation" r:id="rId7" imgW="3784600" imgH="292100" progId="Equation.3">
                  <p:embed/>
                </p:oleObj>
              </mc:Choice>
              <mc:Fallback>
                <p:oleObj name="Equation" r:id="rId7" imgW="3784600" imgH="2921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450" y="3698875"/>
                        <a:ext cx="9161463"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9990" name="Object 6"/>
          <p:cNvGraphicFramePr>
            <a:graphicFrameLocks noChangeAspect="1"/>
          </p:cNvGraphicFramePr>
          <p:nvPr/>
        </p:nvGraphicFramePr>
        <p:xfrm>
          <a:off x="990600" y="5354638"/>
          <a:ext cx="5638800" cy="971550"/>
        </p:xfrm>
        <a:graphic>
          <a:graphicData uri="http://schemas.openxmlformats.org/presentationml/2006/ole">
            <mc:AlternateContent xmlns:mc="http://schemas.openxmlformats.org/markup-compatibility/2006">
              <mc:Choice xmlns:v="urn:schemas-microsoft-com:vml" Requires="v">
                <p:oleObj spid="_x0000_s5124" name="Equation" r:id="rId9" imgW="1473200" imgH="254000" progId="Equation.3">
                  <p:embed/>
                </p:oleObj>
              </mc:Choice>
              <mc:Fallback>
                <p:oleObj name="Equation" r:id="rId9" imgW="1473200" imgH="2540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90600" y="5354638"/>
                        <a:ext cx="563880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ustDataLst>
      <p:tags r:id="rId2"/>
    </p:custDataLst>
    <p:extLst>
      <p:ext uri="{BB962C8B-B14F-4D97-AF65-F5344CB8AC3E}">
        <p14:creationId xmlns:p14="http://schemas.microsoft.com/office/powerpoint/2010/main" val="2107503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69986"/>
                                        </p:tgtEl>
                                        <p:attrNameLst>
                                          <p:attrName>style.visibility</p:attrName>
                                        </p:attrNameLst>
                                      </p:cBhvr>
                                      <p:to>
                                        <p:strVal val="visible"/>
                                      </p:to>
                                    </p:set>
                                    <p:anim calcmode="lin" valueType="num">
                                      <p:cBhvr additive="base">
                                        <p:cTn id="7" dur="500" fill="hold"/>
                                        <p:tgtEl>
                                          <p:spTgt spid="169986"/>
                                        </p:tgtEl>
                                        <p:attrNameLst>
                                          <p:attrName>ppt_x</p:attrName>
                                        </p:attrNameLst>
                                      </p:cBhvr>
                                      <p:tavLst>
                                        <p:tav tm="0">
                                          <p:val>
                                            <p:strVal val="0-#ppt_w/2"/>
                                          </p:val>
                                        </p:tav>
                                        <p:tav tm="100000">
                                          <p:val>
                                            <p:strVal val="#ppt_x"/>
                                          </p:val>
                                        </p:tav>
                                      </p:tavLst>
                                    </p:anim>
                                    <p:anim calcmode="lin" valueType="num">
                                      <p:cBhvr additive="base">
                                        <p:cTn id="8" dur="500" fill="hold"/>
                                        <p:tgtEl>
                                          <p:spTgt spid="16998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iterate type="wd">
                                    <p:tmPct val="100000"/>
                                  </p:iterate>
                                  <p:childTnLst>
                                    <p:set>
                                      <p:cBhvr>
                                        <p:cTn id="11" dur="1" fill="hold">
                                          <p:stCondLst>
                                            <p:cond delay="0"/>
                                          </p:stCondLst>
                                        </p:cTn>
                                        <p:tgtEl>
                                          <p:spTgt spid="169987">
                                            <p:txEl>
                                              <p:pRg st="0" end="0"/>
                                            </p:txEl>
                                          </p:spTgt>
                                        </p:tgtEl>
                                        <p:attrNameLst>
                                          <p:attrName>style.visibility</p:attrName>
                                        </p:attrNameLst>
                                      </p:cBhvr>
                                      <p:to>
                                        <p:strVal val="visible"/>
                                      </p:to>
                                    </p:set>
                                    <p:anim calcmode="lin" valueType="num">
                                      <p:cBhvr additive="base">
                                        <p:cTn id="12" dur="300" fill="hold"/>
                                        <p:tgtEl>
                                          <p:spTgt spid="169987">
                                            <p:txEl>
                                              <p:pRg st="0" end="0"/>
                                            </p:txEl>
                                          </p:spTgt>
                                        </p:tgtEl>
                                        <p:attrNameLst>
                                          <p:attrName>ppt_x</p:attrName>
                                        </p:attrNameLst>
                                      </p:cBhvr>
                                      <p:tavLst>
                                        <p:tav tm="0">
                                          <p:val>
                                            <p:strVal val="0-#ppt_w/2"/>
                                          </p:val>
                                        </p:tav>
                                        <p:tav tm="100000">
                                          <p:val>
                                            <p:strVal val="#ppt_x"/>
                                          </p:val>
                                        </p:tav>
                                      </p:tavLst>
                                    </p:anim>
                                    <p:anim calcmode="lin" valueType="num">
                                      <p:cBhvr additive="base">
                                        <p:cTn id="13" dur="300" fill="hold"/>
                                        <p:tgtEl>
                                          <p:spTgt spid="169987">
                                            <p:txEl>
                                              <p:pRg st="0" end="0"/>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800"/>
                            </p:stCondLst>
                            <p:childTnLst>
                              <p:par>
                                <p:cTn id="15" presetID="2" presetClass="entr" presetSubtype="8" fill="hold" grpId="0" nodeType="afterEffect">
                                  <p:stCondLst>
                                    <p:cond delay="0"/>
                                  </p:stCondLst>
                                  <p:iterate type="wd">
                                    <p:tmPct val="100000"/>
                                  </p:iterate>
                                  <p:childTnLst>
                                    <p:set>
                                      <p:cBhvr>
                                        <p:cTn id="16" dur="1" fill="hold">
                                          <p:stCondLst>
                                            <p:cond delay="0"/>
                                          </p:stCondLst>
                                        </p:cTn>
                                        <p:tgtEl>
                                          <p:spTgt spid="169987">
                                            <p:txEl>
                                              <p:pRg st="2" end="2"/>
                                            </p:txEl>
                                          </p:spTgt>
                                        </p:tgtEl>
                                        <p:attrNameLst>
                                          <p:attrName>style.visibility</p:attrName>
                                        </p:attrNameLst>
                                      </p:cBhvr>
                                      <p:to>
                                        <p:strVal val="visible"/>
                                      </p:to>
                                    </p:set>
                                    <p:anim calcmode="lin" valueType="num">
                                      <p:cBhvr additive="base">
                                        <p:cTn id="17" dur="300" fill="hold"/>
                                        <p:tgtEl>
                                          <p:spTgt spid="169987">
                                            <p:txEl>
                                              <p:pRg st="2" end="2"/>
                                            </p:txEl>
                                          </p:spTgt>
                                        </p:tgtEl>
                                        <p:attrNameLst>
                                          <p:attrName>ppt_x</p:attrName>
                                        </p:attrNameLst>
                                      </p:cBhvr>
                                      <p:tavLst>
                                        <p:tav tm="0">
                                          <p:val>
                                            <p:strVal val="0-#ppt_w/2"/>
                                          </p:val>
                                        </p:tav>
                                        <p:tav tm="100000">
                                          <p:val>
                                            <p:strVal val="#ppt_x"/>
                                          </p:val>
                                        </p:tav>
                                      </p:tavLst>
                                    </p:anim>
                                    <p:anim calcmode="lin" valueType="num">
                                      <p:cBhvr additive="base">
                                        <p:cTn id="18" dur="300" fill="hold"/>
                                        <p:tgtEl>
                                          <p:spTgt spid="169987">
                                            <p:txEl>
                                              <p:pRg st="2" end="2"/>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400"/>
                            </p:stCondLst>
                            <p:childTnLst>
                              <p:par>
                                <p:cTn id="20" presetID="2" presetClass="entr" presetSubtype="8" fill="hold" grpId="0" nodeType="afterEffect">
                                  <p:stCondLst>
                                    <p:cond delay="0"/>
                                  </p:stCondLst>
                                  <p:iterate type="wd">
                                    <p:tmPct val="100000"/>
                                  </p:iterate>
                                  <p:childTnLst>
                                    <p:set>
                                      <p:cBhvr>
                                        <p:cTn id="21" dur="1" fill="hold">
                                          <p:stCondLst>
                                            <p:cond delay="0"/>
                                          </p:stCondLst>
                                        </p:cTn>
                                        <p:tgtEl>
                                          <p:spTgt spid="169987">
                                            <p:txEl>
                                              <p:pRg st="4" end="4"/>
                                            </p:txEl>
                                          </p:spTgt>
                                        </p:tgtEl>
                                        <p:attrNameLst>
                                          <p:attrName>style.visibility</p:attrName>
                                        </p:attrNameLst>
                                      </p:cBhvr>
                                      <p:to>
                                        <p:strVal val="visible"/>
                                      </p:to>
                                    </p:set>
                                    <p:anim calcmode="lin" valueType="num">
                                      <p:cBhvr additive="base">
                                        <p:cTn id="22" dur="300" fill="hold"/>
                                        <p:tgtEl>
                                          <p:spTgt spid="169987">
                                            <p:txEl>
                                              <p:pRg st="4" end="4"/>
                                            </p:txEl>
                                          </p:spTgt>
                                        </p:tgtEl>
                                        <p:attrNameLst>
                                          <p:attrName>ppt_x</p:attrName>
                                        </p:attrNameLst>
                                      </p:cBhvr>
                                      <p:tavLst>
                                        <p:tav tm="0">
                                          <p:val>
                                            <p:strVal val="0-#ppt_w/2"/>
                                          </p:val>
                                        </p:tav>
                                        <p:tav tm="100000">
                                          <p:val>
                                            <p:strVal val="#ppt_x"/>
                                          </p:val>
                                        </p:tav>
                                      </p:tavLst>
                                    </p:anim>
                                    <p:anim calcmode="lin" valueType="num">
                                      <p:cBhvr additive="base">
                                        <p:cTn id="23" dur="300" fill="hold"/>
                                        <p:tgtEl>
                                          <p:spTgt spid="169987">
                                            <p:txEl>
                                              <p:pRg st="4" end="4"/>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300"/>
                            </p:stCondLst>
                            <p:childTnLst>
                              <p:par>
                                <p:cTn id="25" presetID="2" presetClass="entr" presetSubtype="8" fill="hold" nodeType="afterEffect">
                                  <p:stCondLst>
                                    <p:cond delay="6000"/>
                                  </p:stCondLst>
                                  <p:childTnLst>
                                    <p:set>
                                      <p:cBhvr>
                                        <p:cTn id="26" dur="1" fill="hold">
                                          <p:stCondLst>
                                            <p:cond delay="0"/>
                                          </p:stCondLst>
                                        </p:cTn>
                                        <p:tgtEl>
                                          <p:spTgt spid="169988"/>
                                        </p:tgtEl>
                                        <p:attrNameLst>
                                          <p:attrName>style.visibility</p:attrName>
                                        </p:attrNameLst>
                                      </p:cBhvr>
                                      <p:to>
                                        <p:strVal val="visible"/>
                                      </p:to>
                                    </p:set>
                                    <p:anim calcmode="lin" valueType="num">
                                      <p:cBhvr additive="base">
                                        <p:cTn id="27" dur="500" fill="hold"/>
                                        <p:tgtEl>
                                          <p:spTgt spid="169988"/>
                                        </p:tgtEl>
                                        <p:attrNameLst>
                                          <p:attrName>ppt_x</p:attrName>
                                        </p:attrNameLst>
                                      </p:cBhvr>
                                      <p:tavLst>
                                        <p:tav tm="0">
                                          <p:val>
                                            <p:strVal val="0-#ppt_w/2"/>
                                          </p:val>
                                        </p:tav>
                                        <p:tav tm="100000">
                                          <p:val>
                                            <p:strVal val="#ppt_x"/>
                                          </p:val>
                                        </p:tav>
                                      </p:tavLst>
                                    </p:anim>
                                    <p:anim calcmode="lin" valueType="num">
                                      <p:cBhvr additive="base">
                                        <p:cTn id="28" dur="500" fill="hold"/>
                                        <p:tgtEl>
                                          <p:spTgt spid="169988"/>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8800"/>
                            </p:stCondLst>
                            <p:childTnLst>
                              <p:par>
                                <p:cTn id="30" presetID="2" presetClass="entr" presetSubtype="8" fill="hold" nodeType="afterEffect">
                                  <p:stCondLst>
                                    <p:cond delay="6000"/>
                                  </p:stCondLst>
                                  <p:childTnLst>
                                    <p:set>
                                      <p:cBhvr>
                                        <p:cTn id="31" dur="1" fill="hold">
                                          <p:stCondLst>
                                            <p:cond delay="0"/>
                                          </p:stCondLst>
                                        </p:cTn>
                                        <p:tgtEl>
                                          <p:spTgt spid="169989"/>
                                        </p:tgtEl>
                                        <p:attrNameLst>
                                          <p:attrName>style.visibility</p:attrName>
                                        </p:attrNameLst>
                                      </p:cBhvr>
                                      <p:to>
                                        <p:strVal val="visible"/>
                                      </p:to>
                                    </p:set>
                                    <p:anim calcmode="lin" valueType="num">
                                      <p:cBhvr additive="base">
                                        <p:cTn id="32" dur="500" fill="hold"/>
                                        <p:tgtEl>
                                          <p:spTgt spid="169989"/>
                                        </p:tgtEl>
                                        <p:attrNameLst>
                                          <p:attrName>ppt_x</p:attrName>
                                        </p:attrNameLst>
                                      </p:cBhvr>
                                      <p:tavLst>
                                        <p:tav tm="0">
                                          <p:val>
                                            <p:strVal val="0-#ppt_w/2"/>
                                          </p:val>
                                        </p:tav>
                                        <p:tav tm="100000">
                                          <p:val>
                                            <p:strVal val="#ppt_x"/>
                                          </p:val>
                                        </p:tav>
                                      </p:tavLst>
                                    </p:anim>
                                    <p:anim calcmode="lin" valueType="num">
                                      <p:cBhvr additive="base">
                                        <p:cTn id="33" dur="500" fill="hold"/>
                                        <p:tgtEl>
                                          <p:spTgt spid="169989"/>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15300"/>
                            </p:stCondLst>
                            <p:childTnLst>
                              <p:par>
                                <p:cTn id="35" presetID="2" presetClass="entr" presetSubtype="8" fill="hold" nodeType="afterEffect">
                                  <p:stCondLst>
                                    <p:cond delay="6000"/>
                                  </p:stCondLst>
                                  <p:childTnLst>
                                    <p:set>
                                      <p:cBhvr>
                                        <p:cTn id="36" dur="1" fill="hold">
                                          <p:stCondLst>
                                            <p:cond delay="0"/>
                                          </p:stCondLst>
                                        </p:cTn>
                                        <p:tgtEl>
                                          <p:spTgt spid="169990"/>
                                        </p:tgtEl>
                                        <p:attrNameLst>
                                          <p:attrName>style.visibility</p:attrName>
                                        </p:attrNameLst>
                                      </p:cBhvr>
                                      <p:to>
                                        <p:strVal val="visible"/>
                                      </p:to>
                                    </p:set>
                                    <p:anim calcmode="lin" valueType="num">
                                      <p:cBhvr additive="base">
                                        <p:cTn id="37" dur="500" fill="hold"/>
                                        <p:tgtEl>
                                          <p:spTgt spid="169990"/>
                                        </p:tgtEl>
                                        <p:attrNameLst>
                                          <p:attrName>ppt_x</p:attrName>
                                        </p:attrNameLst>
                                      </p:cBhvr>
                                      <p:tavLst>
                                        <p:tav tm="0">
                                          <p:val>
                                            <p:strVal val="0-#ppt_w/2"/>
                                          </p:val>
                                        </p:tav>
                                        <p:tav tm="100000">
                                          <p:val>
                                            <p:strVal val="#ppt_x"/>
                                          </p:val>
                                        </p:tav>
                                      </p:tavLst>
                                    </p:anim>
                                    <p:anim calcmode="lin" valueType="num">
                                      <p:cBhvr additive="base">
                                        <p:cTn id="38" dur="500" fill="hold"/>
                                        <p:tgtEl>
                                          <p:spTgt spid="1699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6" grpId="0" animBg="1" autoUpdateAnimBg="0"/>
      <p:bldP spid="169987" grpId="0" build="p" autoUpdateAnimBg="0" advAuto="0"/>
    </p:bldLst>
  </p:timing>
</p:sld>
</file>

<file path=ppt/slides/slide1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27D681C-65FC-40DF-8686-8CC46F48B6A6}" type="datetime1">
              <a:rPr lang="en-US" altLang="en-US" sz="1400"/>
              <a:pPr eaLnBrk="1" hangingPunct="1"/>
              <a:t>4/16/2014</a:t>
            </a:fld>
            <a:endParaRPr lang="en-US" altLang="en-US" sz="1400"/>
          </a:p>
        </p:txBody>
      </p:sp>
      <p:sp>
        <p:nvSpPr>
          <p:cNvPr id="27651" name="Slide Number Placeholder 5"/>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ED8B999-284E-4062-A112-9CAFBA13E50C}" type="slidenum">
              <a:rPr lang="en-US" altLang="en-US" sz="1400"/>
              <a:pPr eaLnBrk="1" hangingPunct="1"/>
              <a:t>105</a:t>
            </a:fld>
            <a:endParaRPr lang="en-US" altLang="en-US" sz="1400"/>
          </a:p>
        </p:txBody>
      </p:sp>
      <p:sp>
        <p:nvSpPr>
          <p:cNvPr id="172034" name="Rectangle 2"/>
          <p:cNvSpPr>
            <a:spLocks noGrp="1" noChangeArrowheads="1"/>
          </p:cNvSpPr>
          <p:nvPr>
            <p:ph type="title"/>
          </p:nvPr>
        </p:nvSpPr>
        <p:spPr>
          <a:xfrm>
            <a:off x="457200" y="304800"/>
            <a:ext cx="4419600" cy="1143000"/>
          </a:xfrm>
          <a:solidFill>
            <a:srgbClr val="FFFF00"/>
          </a:solidFill>
          <a:ln>
            <a:solidFill>
              <a:srgbClr val="FF0000"/>
            </a:solidFill>
            <a:miter lim="800000"/>
            <a:headEnd/>
            <a:tailEnd/>
          </a:ln>
        </p:spPr>
        <p:txBody>
          <a:bodyPr/>
          <a:lstStyle/>
          <a:p>
            <a:pPr algn="l" eaLnBrk="1" hangingPunct="1"/>
            <a:r>
              <a:rPr lang="en-US" altLang="en-US" sz="4800" b="1" smtClean="0">
                <a:solidFill>
                  <a:srgbClr val="660066"/>
                </a:solidFill>
              </a:rPr>
              <a:t>Ionic Equations</a:t>
            </a:r>
          </a:p>
        </p:txBody>
      </p:sp>
      <p:graphicFrame>
        <p:nvGraphicFramePr>
          <p:cNvPr id="172035" name="Object 3"/>
          <p:cNvGraphicFramePr>
            <a:graphicFrameLocks noGrp="1" noChangeAspect="1"/>
          </p:cNvGraphicFramePr>
          <p:nvPr>
            <p:ph type="body" idx="1"/>
          </p:nvPr>
        </p:nvGraphicFramePr>
        <p:xfrm>
          <a:off x="563563" y="1371600"/>
          <a:ext cx="7407275" cy="990600"/>
        </p:xfrm>
        <a:graphic>
          <a:graphicData uri="http://schemas.openxmlformats.org/presentationml/2006/ole">
            <mc:AlternateContent xmlns:mc="http://schemas.openxmlformats.org/markup-compatibility/2006">
              <mc:Choice xmlns:v="urn:schemas-microsoft-com:vml" Requires="v">
                <p:oleObj spid="_x0000_s6146" name="Equation" r:id="rId5" imgW="2184400" imgH="292100" progId="Equation.3">
                  <p:embed/>
                </p:oleObj>
              </mc:Choice>
              <mc:Fallback>
                <p:oleObj name="Equation" r:id="rId5" imgW="2184400" imgH="2921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563" y="1371600"/>
                        <a:ext cx="7407275"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2036" name="Object 4"/>
          <p:cNvGraphicFramePr>
            <a:graphicFrameLocks noChangeAspect="1"/>
          </p:cNvGraphicFramePr>
          <p:nvPr/>
        </p:nvGraphicFramePr>
        <p:xfrm>
          <a:off x="2819400" y="2286000"/>
          <a:ext cx="6019800" cy="947738"/>
        </p:xfrm>
        <a:graphic>
          <a:graphicData uri="http://schemas.openxmlformats.org/presentationml/2006/ole">
            <mc:AlternateContent xmlns:mc="http://schemas.openxmlformats.org/markup-compatibility/2006">
              <mc:Choice xmlns:v="urn:schemas-microsoft-com:vml" Requires="v">
                <p:oleObj spid="_x0000_s6147" name="Equation" r:id="rId7" imgW="1612900" imgH="254000" progId="Equation.3">
                  <p:embed/>
                </p:oleObj>
              </mc:Choice>
              <mc:Fallback>
                <p:oleObj name="Equation" r:id="rId7" imgW="1612900" imgH="2540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19400" y="2286000"/>
                        <a:ext cx="6019800" cy="94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2037" name="Text Box 5"/>
          <p:cNvSpPr txBox="1">
            <a:spLocks noChangeArrowheads="1"/>
          </p:cNvSpPr>
          <p:nvPr/>
        </p:nvSpPr>
        <p:spPr bwMode="auto">
          <a:xfrm>
            <a:off x="304800" y="2895600"/>
            <a:ext cx="8229600" cy="362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buFontTx/>
              <a:buChar char="•"/>
            </a:pPr>
            <a:r>
              <a:rPr lang="en-US" altLang="en-US" sz="4400" dirty="0">
                <a:solidFill>
                  <a:schemeClr val="accent2"/>
                </a:solidFill>
              </a:rPr>
              <a:t>Those ions that appear on both sides of a complete ionic equation are known as </a:t>
            </a:r>
            <a:r>
              <a:rPr lang="en-US" altLang="en-US" sz="4400" b="1" i="1" dirty="0">
                <a:solidFill>
                  <a:schemeClr val="accent2"/>
                </a:solidFill>
              </a:rPr>
              <a:t>Spectator Ions</a:t>
            </a:r>
            <a:r>
              <a:rPr lang="en-US" altLang="en-US" sz="4400" dirty="0"/>
              <a:t>.</a:t>
            </a:r>
          </a:p>
          <a:p>
            <a:pPr eaLnBrk="1" hangingPunct="1">
              <a:spcBef>
                <a:spcPct val="50000"/>
              </a:spcBef>
              <a:buFontTx/>
              <a:buChar char="•"/>
            </a:pPr>
            <a:r>
              <a:rPr lang="en-US" altLang="en-US" sz="4000" dirty="0"/>
              <a:t>Net ionic equations do not        include spectator ions.</a:t>
            </a:r>
          </a:p>
        </p:txBody>
      </p:sp>
      <p:pic>
        <p:nvPicPr>
          <p:cNvPr id="172038" name="Picture 6" descr="OTHR_18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48400" y="4973638"/>
            <a:ext cx="2438400" cy="150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2"/>
    </p:custDataLst>
    <p:extLst>
      <p:ext uri="{BB962C8B-B14F-4D97-AF65-F5344CB8AC3E}">
        <p14:creationId xmlns:p14="http://schemas.microsoft.com/office/powerpoint/2010/main" val="23282824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72034"/>
                                        </p:tgtEl>
                                        <p:attrNameLst>
                                          <p:attrName>style.visibility</p:attrName>
                                        </p:attrNameLst>
                                      </p:cBhvr>
                                      <p:to>
                                        <p:strVal val="visible"/>
                                      </p:to>
                                    </p:set>
                                    <p:anim calcmode="lin" valueType="num">
                                      <p:cBhvr additive="base">
                                        <p:cTn id="7" dur="500" fill="hold"/>
                                        <p:tgtEl>
                                          <p:spTgt spid="172034"/>
                                        </p:tgtEl>
                                        <p:attrNameLst>
                                          <p:attrName>ppt_x</p:attrName>
                                        </p:attrNameLst>
                                      </p:cBhvr>
                                      <p:tavLst>
                                        <p:tav tm="0">
                                          <p:val>
                                            <p:strVal val="0-#ppt_w/2"/>
                                          </p:val>
                                        </p:tav>
                                        <p:tav tm="100000">
                                          <p:val>
                                            <p:strVal val="#ppt_x"/>
                                          </p:val>
                                        </p:tav>
                                      </p:tavLst>
                                    </p:anim>
                                    <p:anim calcmode="lin" valueType="num">
                                      <p:cBhvr additive="base">
                                        <p:cTn id="8" dur="500" fill="hold"/>
                                        <p:tgtEl>
                                          <p:spTgt spid="17203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172035"/>
                                        </p:tgtEl>
                                        <p:attrNameLst>
                                          <p:attrName>style.visibility</p:attrName>
                                        </p:attrNameLst>
                                      </p:cBhvr>
                                      <p:to>
                                        <p:strVal val="visible"/>
                                      </p:to>
                                    </p:set>
                                    <p:anim calcmode="lin" valueType="num">
                                      <p:cBhvr additive="base">
                                        <p:cTn id="12" dur="500" fill="hold"/>
                                        <p:tgtEl>
                                          <p:spTgt spid="172035"/>
                                        </p:tgtEl>
                                        <p:attrNameLst>
                                          <p:attrName>ppt_x</p:attrName>
                                        </p:attrNameLst>
                                      </p:cBhvr>
                                      <p:tavLst>
                                        <p:tav tm="0">
                                          <p:val>
                                            <p:strVal val="0-#ppt_w/2"/>
                                          </p:val>
                                        </p:tav>
                                        <p:tav tm="100000">
                                          <p:val>
                                            <p:strVal val="#ppt_x"/>
                                          </p:val>
                                        </p:tav>
                                      </p:tavLst>
                                    </p:anim>
                                    <p:anim calcmode="lin" valueType="num">
                                      <p:cBhvr additive="base">
                                        <p:cTn id="13" dur="500" fill="hold"/>
                                        <p:tgtEl>
                                          <p:spTgt spid="172035"/>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nodeType="afterEffect">
                                  <p:stCondLst>
                                    <p:cond delay="0"/>
                                  </p:stCondLst>
                                  <p:childTnLst>
                                    <p:set>
                                      <p:cBhvr>
                                        <p:cTn id="16" dur="1" fill="hold">
                                          <p:stCondLst>
                                            <p:cond delay="0"/>
                                          </p:stCondLst>
                                        </p:cTn>
                                        <p:tgtEl>
                                          <p:spTgt spid="172036"/>
                                        </p:tgtEl>
                                        <p:attrNameLst>
                                          <p:attrName>style.visibility</p:attrName>
                                        </p:attrNameLst>
                                      </p:cBhvr>
                                      <p:to>
                                        <p:strVal val="visible"/>
                                      </p:to>
                                    </p:set>
                                    <p:anim calcmode="lin" valueType="num">
                                      <p:cBhvr additive="base">
                                        <p:cTn id="17" dur="500" fill="hold"/>
                                        <p:tgtEl>
                                          <p:spTgt spid="172036"/>
                                        </p:tgtEl>
                                        <p:attrNameLst>
                                          <p:attrName>ppt_x</p:attrName>
                                        </p:attrNameLst>
                                      </p:cBhvr>
                                      <p:tavLst>
                                        <p:tav tm="0">
                                          <p:val>
                                            <p:strVal val="0-#ppt_w/2"/>
                                          </p:val>
                                        </p:tav>
                                        <p:tav tm="100000">
                                          <p:val>
                                            <p:strVal val="#ppt_x"/>
                                          </p:val>
                                        </p:tav>
                                      </p:tavLst>
                                    </p:anim>
                                    <p:anim calcmode="lin" valueType="num">
                                      <p:cBhvr additive="base">
                                        <p:cTn id="18" dur="500" fill="hold"/>
                                        <p:tgtEl>
                                          <p:spTgt spid="172036"/>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8" fill="hold" nodeType="afterEffect">
                                  <p:stCondLst>
                                    <p:cond delay="2000"/>
                                  </p:stCondLst>
                                  <p:childTnLst>
                                    <p:set>
                                      <p:cBhvr>
                                        <p:cTn id="21" dur="1" fill="hold">
                                          <p:stCondLst>
                                            <p:cond delay="0"/>
                                          </p:stCondLst>
                                        </p:cTn>
                                        <p:tgtEl>
                                          <p:spTgt spid="172038"/>
                                        </p:tgtEl>
                                        <p:attrNameLst>
                                          <p:attrName>style.visibility</p:attrName>
                                        </p:attrNameLst>
                                      </p:cBhvr>
                                      <p:to>
                                        <p:strVal val="visible"/>
                                      </p:to>
                                    </p:set>
                                    <p:anim calcmode="lin" valueType="num">
                                      <p:cBhvr additive="base">
                                        <p:cTn id="22" dur="500" fill="hold"/>
                                        <p:tgtEl>
                                          <p:spTgt spid="172038"/>
                                        </p:tgtEl>
                                        <p:attrNameLst>
                                          <p:attrName>ppt_x</p:attrName>
                                        </p:attrNameLst>
                                      </p:cBhvr>
                                      <p:tavLst>
                                        <p:tav tm="0">
                                          <p:val>
                                            <p:strVal val="0-#ppt_w/2"/>
                                          </p:val>
                                        </p:tav>
                                        <p:tav tm="100000">
                                          <p:val>
                                            <p:strVal val="#ppt_x"/>
                                          </p:val>
                                        </p:tav>
                                      </p:tavLst>
                                    </p:anim>
                                    <p:anim calcmode="lin" valueType="num">
                                      <p:cBhvr additive="base">
                                        <p:cTn id="23" dur="500" fill="hold"/>
                                        <p:tgtEl>
                                          <p:spTgt spid="172038"/>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4000"/>
                            </p:stCondLst>
                            <p:childTnLst>
                              <p:par>
                                <p:cTn id="25" presetID="2" presetClass="entr" presetSubtype="8" fill="hold" grpId="0" nodeType="afterEffect">
                                  <p:stCondLst>
                                    <p:cond delay="6000"/>
                                  </p:stCondLst>
                                  <p:iterate type="wd">
                                    <p:tmPct val="100000"/>
                                  </p:iterate>
                                  <p:childTnLst>
                                    <p:set>
                                      <p:cBhvr>
                                        <p:cTn id="26" dur="1" fill="hold">
                                          <p:stCondLst>
                                            <p:cond delay="0"/>
                                          </p:stCondLst>
                                        </p:cTn>
                                        <p:tgtEl>
                                          <p:spTgt spid="172037"/>
                                        </p:tgtEl>
                                        <p:attrNameLst>
                                          <p:attrName>style.visibility</p:attrName>
                                        </p:attrNameLst>
                                      </p:cBhvr>
                                      <p:to>
                                        <p:strVal val="visible"/>
                                      </p:to>
                                    </p:set>
                                    <p:anim calcmode="lin" valueType="num">
                                      <p:cBhvr additive="base">
                                        <p:cTn id="27" dur="300" fill="hold"/>
                                        <p:tgtEl>
                                          <p:spTgt spid="172037"/>
                                        </p:tgtEl>
                                        <p:attrNameLst>
                                          <p:attrName>ppt_x</p:attrName>
                                        </p:attrNameLst>
                                      </p:cBhvr>
                                      <p:tavLst>
                                        <p:tav tm="0">
                                          <p:val>
                                            <p:strVal val="0-#ppt_w/2"/>
                                          </p:val>
                                        </p:tav>
                                        <p:tav tm="100000">
                                          <p:val>
                                            <p:strVal val="#ppt_x"/>
                                          </p:val>
                                        </p:tav>
                                      </p:tavLst>
                                    </p:anim>
                                    <p:anim calcmode="lin" valueType="num">
                                      <p:cBhvr additive="base">
                                        <p:cTn id="28" dur="300" fill="hold"/>
                                        <p:tgtEl>
                                          <p:spTgt spid="1720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4" grpId="0" animBg="1" autoUpdateAnimBg="0"/>
      <p:bldP spid="172037" grpId="0" autoUpdateAnimBg="0"/>
    </p:bldLst>
  </p:timing>
</p:sld>
</file>

<file path=ppt/slides/slide1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76714B7-B142-43E0-BF65-FE2B063F387E}" type="datetime1">
              <a:rPr lang="en-US" altLang="en-US" sz="1400"/>
              <a:pPr eaLnBrk="1" hangingPunct="1"/>
              <a:t>4/16/2014</a:t>
            </a:fld>
            <a:endParaRPr lang="en-US" altLang="en-US" sz="1400"/>
          </a:p>
        </p:txBody>
      </p:sp>
      <p:sp>
        <p:nvSpPr>
          <p:cNvPr id="28675" name="Slide Number Placeholder 5"/>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E7A0F87-9651-4963-AC2C-2AA1D417663E}" type="slidenum">
              <a:rPr lang="en-US" altLang="en-US" sz="1400"/>
              <a:pPr eaLnBrk="1" hangingPunct="1"/>
              <a:t>106</a:t>
            </a:fld>
            <a:endParaRPr lang="en-US" altLang="en-US" sz="1400"/>
          </a:p>
        </p:txBody>
      </p:sp>
      <p:sp>
        <p:nvSpPr>
          <p:cNvPr id="174082" name="Rectangle 2"/>
          <p:cNvSpPr>
            <a:spLocks noGrp="1" noChangeArrowheads="1"/>
          </p:cNvSpPr>
          <p:nvPr>
            <p:ph type="body" idx="1"/>
          </p:nvPr>
        </p:nvSpPr>
        <p:spPr>
          <a:xfrm>
            <a:off x="304800" y="762000"/>
            <a:ext cx="8534400" cy="5334000"/>
          </a:xfrm>
          <a:ln w="38100">
            <a:solidFill>
              <a:srgbClr val="D60093"/>
            </a:solidFill>
            <a:miter lim="800000"/>
            <a:headEnd/>
            <a:tailEnd/>
          </a:ln>
        </p:spPr>
        <p:txBody>
          <a:bodyPr/>
          <a:lstStyle/>
          <a:p>
            <a:pPr eaLnBrk="1" hangingPunct="1"/>
            <a:r>
              <a:rPr lang="en-US" altLang="en-US" sz="4400" b="1" u="sng" dirty="0" smtClean="0">
                <a:solidFill>
                  <a:schemeClr val="accent2"/>
                </a:solidFill>
              </a:rPr>
              <a:t>Exchange Reactions</a:t>
            </a:r>
          </a:p>
          <a:p>
            <a:pPr eaLnBrk="1" hangingPunct="1"/>
            <a:r>
              <a:rPr lang="en-US" altLang="en-US" sz="4400" dirty="0" smtClean="0"/>
              <a:t>Double displacement </a:t>
            </a:r>
          </a:p>
          <a:p>
            <a:pPr eaLnBrk="1" hangingPunct="1"/>
            <a:r>
              <a:rPr lang="en-US" altLang="en-US" sz="4400" dirty="0" smtClean="0"/>
              <a:t>Double replacement</a:t>
            </a:r>
          </a:p>
          <a:p>
            <a:pPr eaLnBrk="1" hangingPunct="1"/>
            <a:endParaRPr lang="en-US" altLang="en-US" sz="4400" dirty="0" smtClean="0"/>
          </a:p>
        </p:txBody>
      </p:sp>
      <p:graphicFrame>
        <p:nvGraphicFramePr>
          <p:cNvPr id="174083" name="Object 3"/>
          <p:cNvGraphicFramePr>
            <a:graphicFrameLocks noChangeAspect="1"/>
          </p:cNvGraphicFramePr>
          <p:nvPr>
            <p:extLst>
              <p:ext uri="{D42A27DB-BD31-4B8C-83A1-F6EECF244321}">
                <p14:modId xmlns:p14="http://schemas.microsoft.com/office/powerpoint/2010/main" val="1625515894"/>
              </p:ext>
            </p:extLst>
          </p:nvPr>
        </p:nvGraphicFramePr>
        <p:xfrm>
          <a:off x="1600200" y="3581400"/>
          <a:ext cx="5334000" cy="790575"/>
        </p:xfrm>
        <a:graphic>
          <a:graphicData uri="http://schemas.openxmlformats.org/presentationml/2006/ole">
            <mc:AlternateContent xmlns:mc="http://schemas.openxmlformats.org/markup-compatibility/2006">
              <mc:Choice xmlns:v="urn:schemas-microsoft-com:vml" Requires="v">
                <p:oleObj spid="_x0000_s7170" name="Equation" r:id="rId5" imgW="1371600" imgH="203200" progId="Equation.3">
                  <p:embed/>
                </p:oleObj>
              </mc:Choice>
              <mc:Fallback>
                <p:oleObj name="Equation" r:id="rId5" imgW="1371600" imgH="203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0200" y="3581400"/>
                        <a:ext cx="5334000" cy="790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084" name="Object 4"/>
          <p:cNvGraphicFramePr>
            <a:graphicFrameLocks noChangeAspect="1"/>
          </p:cNvGraphicFramePr>
          <p:nvPr/>
        </p:nvGraphicFramePr>
        <p:xfrm>
          <a:off x="381000" y="5029200"/>
          <a:ext cx="8382000" cy="838200"/>
        </p:xfrm>
        <a:graphic>
          <a:graphicData uri="http://schemas.openxmlformats.org/presentationml/2006/ole">
            <mc:AlternateContent xmlns:mc="http://schemas.openxmlformats.org/markup-compatibility/2006">
              <mc:Choice xmlns:v="urn:schemas-microsoft-com:vml" Requires="v">
                <p:oleObj spid="_x0000_s7171" name="Equation" r:id="rId7" imgW="2565400" imgH="241300" progId="Equation.3">
                  <p:embed/>
                </p:oleObj>
              </mc:Choice>
              <mc:Fallback>
                <p:oleObj name="Equation" r:id="rId7" imgW="2565400" imgH="2413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 y="5029200"/>
                        <a:ext cx="8382000"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ustDataLst>
      <p:tags r:id="rId2"/>
    </p:custDataLst>
    <p:extLst>
      <p:ext uri="{BB962C8B-B14F-4D97-AF65-F5344CB8AC3E}">
        <p14:creationId xmlns:p14="http://schemas.microsoft.com/office/powerpoint/2010/main" val="22400715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174084"/>
                                        </p:tgtEl>
                                        <p:attrNameLst>
                                          <p:attrName>style.visibility</p:attrName>
                                        </p:attrNameLst>
                                      </p:cBhvr>
                                      <p:to>
                                        <p:strVal val="visible"/>
                                      </p:to>
                                    </p:set>
                                    <p:anim calcmode="lin" valueType="num">
                                      <p:cBhvr additive="base">
                                        <p:cTn id="7" dur="500" fill="hold"/>
                                        <p:tgtEl>
                                          <p:spTgt spid="174084"/>
                                        </p:tgtEl>
                                        <p:attrNameLst>
                                          <p:attrName>ppt_x</p:attrName>
                                        </p:attrNameLst>
                                      </p:cBhvr>
                                      <p:tavLst>
                                        <p:tav tm="0">
                                          <p:val>
                                            <p:strVal val="0-#ppt_w/2"/>
                                          </p:val>
                                        </p:tav>
                                        <p:tav tm="100000">
                                          <p:val>
                                            <p:strVal val="#ppt_x"/>
                                          </p:val>
                                        </p:tav>
                                      </p:tavLst>
                                    </p:anim>
                                    <p:anim calcmode="lin" valueType="num">
                                      <p:cBhvr additive="base">
                                        <p:cTn id="8" dur="500" fill="hold"/>
                                        <p:tgtEl>
                                          <p:spTgt spid="17408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174083"/>
                                        </p:tgtEl>
                                        <p:attrNameLst>
                                          <p:attrName>style.visibility</p:attrName>
                                        </p:attrNameLst>
                                      </p:cBhvr>
                                      <p:to>
                                        <p:strVal val="visible"/>
                                      </p:to>
                                    </p:set>
                                    <p:anim calcmode="lin" valueType="num">
                                      <p:cBhvr additive="base">
                                        <p:cTn id="12" dur="500" fill="hold"/>
                                        <p:tgtEl>
                                          <p:spTgt spid="174083"/>
                                        </p:tgtEl>
                                        <p:attrNameLst>
                                          <p:attrName>ppt_x</p:attrName>
                                        </p:attrNameLst>
                                      </p:cBhvr>
                                      <p:tavLst>
                                        <p:tav tm="0">
                                          <p:val>
                                            <p:strVal val="0-#ppt_w/2"/>
                                          </p:val>
                                        </p:tav>
                                        <p:tav tm="100000">
                                          <p:val>
                                            <p:strVal val="#ppt_x"/>
                                          </p:val>
                                        </p:tav>
                                      </p:tavLst>
                                    </p:anim>
                                    <p:anim calcmode="lin" valueType="num">
                                      <p:cBhvr additive="base">
                                        <p:cTn id="13" dur="500" fill="hold"/>
                                        <p:tgtEl>
                                          <p:spTgt spid="174083"/>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4000"/>
                                  </p:stCondLst>
                                  <p:childTnLst>
                                    <p:set>
                                      <p:cBhvr>
                                        <p:cTn id="16" dur="1" fill="hold">
                                          <p:stCondLst>
                                            <p:cond delay="0"/>
                                          </p:stCondLst>
                                        </p:cTn>
                                        <p:tgtEl>
                                          <p:spTgt spid="174082">
                                            <p:bg/>
                                          </p:spTgt>
                                        </p:tgtEl>
                                        <p:attrNameLst>
                                          <p:attrName>style.visibility</p:attrName>
                                        </p:attrNameLst>
                                      </p:cBhvr>
                                      <p:to>
                                        <p:strVal val="visible"/>
                                      </p:to>
                                    </p:set>
                                    <p:anim calcmode="lin" valueType="num">
                                      <p:cBhvr additive="base">
                                        <p:cTn id="17" dur="300" fill="hold"/>
                                        <p:tgtEl>
                                          <p:spTgt spid="174082">
                                            <p:bg/>
                                          </p:spTgt>
                                        </p:tgtEl>
                                        <p:attrNameLst>
                                          <p:attrName>ppt_x</p:attrName>
                                        </p:attrNameLst>
                                      </p:cBhvr>
                                      <p:tavLst>
                                        <p:tav tm="0">
                                          <p:val>
                                            <p:strVal val="0-#ppt_w/2"/>
                                          </p:val>
                                        </p:tav>
                                        <p:tav tm="100000">
                                          <p:val>
                                            <p:strVal val="#ppt_x"/>
                                          </p:val>
                                        </p:tav>
                                      </p:tavLst>
                                    </p:anim>
                                    <p:anim calcmode="lin" valueType="num">
                                      <p:cBhvr additive="base">
                                        <p:cTn id="18" dur="300" fill="hold"/>
                                        <p:tgtEl>
                                          <p:spTgt spid="174082">
                                            <p:bg/>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5300"/>
                            </p:stCondLst>
                            <p:childTnLst>
                              <p:par>
                                <p:cTn id="20" presetID="2" presetClass="entr" presetSubtype="8" fill="hold" grpId="0" nodeType="afterEffect">
                                  <p:stCondLst>
                                    <p:cond delay="4000"/>
                                  </p:stCondLst>
                                  <p:iterate type="wd">
                                    <p:tmPct val="100000"/>
                                  </p:iterate>
                                  <p:childTnLst>
                                    <p:set>
                                      <p:cBhvr>
                                        <p:cTn id="21" dur="1" fill="hold">
                                          <p:stCondLst>
                                            <p:cond delay="0"/>
                                          </p:stCondLst>
                                        </p:cTn>
                                        <p:tgtEl>
                                          <p:spTgt spid="174082">
                                            <p:txEl>
                                              <p:pRg st="0" end="0"/>
                                            </p:txEl>
                                          </p:spTgt>
                                        </p:tgtEl>
                                        <p:attrNameLst>
                                          <p:attrName>style.visibility</p:attrName>
                                        </p:attrNameLst>
                                      </p:cBhvr>
                                      <p:to>
                                        <p:strVal val="visible"/>
                                      </p:to>
                                    </p:set>
                                    <p:anim calcmode="lin" valueType="num">
                                      <p:cBhvr additive="base">
                                        <p:cTn id="22" dur="300" fill="hold"/>
                                        <p:tgtEl>
                                          <p:spTgt spid="174082">
                                            <p:txEl>
                                              <p:pRg st="0" end="0"/>
                                            </p:txEl>
                                          </p:spTgt>
                                        </p:tgtEl>
                                        <p:attrNameLst>
                                          <p:attrName>ppt_x</p:attrName>
                                        </p:attrNameLst>
                                      </p:cBhvr>
                                      <p:tavLst>
                                        <p:tav tm="0">
                                          <p:val>
                                            <p:strVal val="0-#ppt_w/2"/>
                                          </p:val>
                                        </p:tav>
                                        <p:tav tm="100000">
                                          <p:val>
                                            <p:strVal val="#ppt_x"/>
                                          </p:val>
                                        </p:tav>
                                      </p:tavLst>
                                    </p:anim>
                                    <p:anim calcmode="lin" valueType="num">
                                      <p:cBhvr additive="base">
                                        <p:cTn id="23" dur="300" fill="hold"/>
                                        <p:tgtEl>
                                          <p:spTgt spid="174082">
                                            <p:txEl>
                                              <p:pRg st="0" end="0"/>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9900"/>
                            </p:stCondLst>
                            <p:childTnLst>
                              <p:par>
                                <p:cTn id="25" presetID="2" presetClass="entr" presetSubtype="8" fill="hold" grpId="0" nodeType="afterEffect">
                                  <p:stCondLst>
                                    <p:cond delay="4000"/>
                                  </p:stCondLst>
                                  <p:iterate type="wd">
                                    <p:tmPct val="100000"/>
                                  </p:iterate>
                                  <p:childTnLst>
                                    <p:set>
                                      <p:cBhvr>
                                        <p:cTn id="26" dur="1" fill="hold">
                                          <p:stCondLst>
                                            <p:cond delay="0"/>
                                          </p:stCondLst>
                                        </p:cTn>
                                        <p:tgtEl>
                                          <p:spTgt spid="174082">
                                            <p:txEl>
                                              <p:pRg st="1" end="1"/>
                                            </p:txEl>
                                          </p:spTgt>
                                        </p:tgtEl>
                                        <p:attrNameLst>
                                          <p:attrName>style.visibility</p:attrName>
                                        </p:attrNameLst>
                                      </p:cBhvr>
                                      <p:to>
                                        <p:strVal val="visible"/>
                                      </p:to>
                                    </p:set>
                                    <p:anim calcmode="lin" valueType="num">
                                      <p:cBhvr additive="base">
                                        <p:cTn id="27" dur="300" fill="hold"/>
                                        <p:tgtEl>
                                          <p:spTgt spid="174082">
                                            <p:txEl>
                                              <p:pRg st="1" end="1"/>
                                            </p:txEl>
                                          </p:spTgt>
                                        </p:tgtEl>
                                        <p:attrNameLst>
                                          <p:attrName>ppt_x</p:attrName>
                                        </p:attrNameLst>
                                      </p:cBhvr>
                                      <p:tavLst>
                                        <p:tav tm="0">
                                          <p:val>
                                            <p:strVal val="0-#ppt_w/2"/>
                                          </p:val>
                                        </p:tav>
                                        <p:tav tm="100000">
                                          <p:val>
                                            <p:strVal val="#ppt_x"/>
                                          </p:val>
                                        </p:tav>
                                      </p:tavLst>
                                    </p:anim>
                                    <p:anim calcmode="lin" valueType="num">
                                      <p:cBhvr additive="base">
                                        <p:cTn id="28" dur="300" fill="hold"/>
                                        <p:tgtEl>
                                          <p:spTgt spid="174082">
                                            <p:txEl>
                                              <p:pRg st="1" end="1"/>
                                            </p:txEl>
                                          </p:spTgt>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14500"/>
                            </p:stCondLst>
                            <p:childTnLst>
                              <p:par>
                                <p:cTn id="30" presetID="2" presetClass="entr" presetSubtype="8" fill="hold" grpId="0" nodeType="afterEffect">
                                  <p:stCondLst>
                                    <p:cond delay="4000"/>
                                  </p:stCondLst>
                                  <p:iterate type="wd">
                                    <p:tmPct val="100000"/>
                                  </p:iterate>
                                  <p:childTnLst>
                                    <p:set>
                                      <p:cBhvr>
                                        <p:cTn id="31" dur="1" fill="hold">
                                          <p:stCondLst>
                                            <p:cond delay="0"/>
                                          </p:stCondLst>
                                        </p:cTn>
                                        <p:tgtEl>
                                          <p:spTgt spid="174082">
                                            <p:txEl>
                                              <p:pRg st="2" end="2"/>
                                            </p:txEl>
                                          </p:spTgt>
                                        </p:tgtEl>
                                        <p:attrNameLst>
                                          <p:attrName>style.visibility</p:attrName>
                                        </p:attrNameLst>
                                      </p:cBhvr>
                                      <p:to>
                                        <p:strVal val="visible"/>
                                      </p:to>
                                    </p:set>
                                    <p:anim calcmode="lin" valueType="num">
                                      <p:cBhvr additive="base">
                                        <p:cTn id="32" dur="300" fill="hold"/>
                                        <p:tgtEl>
                                          <p:spTgt spid="174082">
                                            <p:txEl>
                                              <p:pRg st="2" end="2"/>
                                            </p:txEl>
                                          </p:spTgt>
                                        </p:tgtEl>
                                        <p:attrNameLst>
                                          <p:attrName>ppt_x</p:attrName>
                                        </p:attrNameLst>
                                      </p:cBhvr>
                                      <p:tavLst>
                                        <p:tav tm="0">
                                          <p:val>
                                            <p:strVal val="0-#ppt_w/2"/>
                                          </p:val>
                                        </p:tav>
                                        <p:tav tm="100000">
                                          <p:val>
                                            <p:strVal val="#ppt_x"/>
                                          </p:val>
                                        </p:tav>
                                      </p:tavLst>
                                    </p:anim>
                                    <p:anim calcmode="lin" valueType="num">
                                      <p:cBhvr additive="base">
                                        <p:cTn id="33" dur="300" fill="hold"/>
                                        <p:tgtEl>
                                          <p:spTgt spid="17408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2" grpId="0" build="p" animBg="1" autoUpdateAnimBg="0" advAuto="4000"/>
    </p:bldLst>
  </p:timing>
</p:sld>
</file>

<file path=ppt/slides/slide10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5E60246-8A3A-4B3C-B6E2-8D24283E0CF1}" type="datetime1">
              <a:rPr lang="en-US" altLang="en-US" sz="1400"/>
              <a:pPr eaLnBrk="1" hangingPunct="1"/>
              <a:t>4/16/2014</a:t>
            </a:fld>
            <a:endParaRPr lang="en-US" altLang="en-US" sz="1400"/>
          </a:p>
        </p:txBody>
      </p:sp>
      <p:sp>
        <p:nvSpPr>
          <p:cNvPr id="29699" name="Slide Number Placeholder 5"/>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0381F36-6FBD-4FCE-83C8-14D849553A84}" type="slidenum">
              <a:rPr lang="en-US" altLang="en-US" sz="1400"/>
              <a:pPr eaLnBrk="1" hangingPunct="1"/>
              <a:t>107</a:t>
            </a:fld>
            <a:endParaRPr lang="en-US" altLang="en-US" sz="1400"/>
          </a:p>
        </p:txBody>
      </p:sp>
      <p:sp>
        <p:nvSpPr>
          <p:cNvPr id="175106" name="Rectangle 2"/>
          <p:cNvSpPr>
            <a:spLocks noGrp="1" noChangeArrowheads="1"/>
          </p:cNvSpPr>
          <p:nvPr>
            <p:ph type="title"/>
          </p:nvPr>
        </p:nvSpPr>
        <p:spPr>
          <a:xfrm>
            <a:off x="228600" y="228600"/>
            <a:ext cx="8229600" cy="1143000"/>
          </a:xfrm>
          <a:solidFill>
            <a:srgbClr val="FFFF00"/>
          </a:solidFill>
        </p:spPr>
        <p:txBody>
          <a:bodyPr/>
          <a:lstStyle/>
          <a:p>
            <a:pPr eaLnBrk="1" hangingPunct="1"/>
            <a:r>
              <a:rPr lang="en-US" altLang="en-US" sz="5400" smtClean="0"/>
              <a:t>Writing </a:t>
            </a:r>
            <a:r>
              <a:rPr lang="en-US" altLang="en-US" sz="5400" b="1" i="1" smtClean="0">
                <a:solidFill>
                  <a:schemeClr val="accent2"/>
                </a:solidFill>
              </a:rPr>
              <a:t>Net Ionic</a:t>
            </a:r>
            <a:r>
              <a:rPr lang="en-US" altLang="en-US" sz="5400" smtClean="0"/>
              <a:t> Equations</a:t>
            </a:r>
          </a:p>
        </p:txBody>
      </p:sp>
      <p:sp>
        <p:nvSpPr>
          <p:cNvPr id="175107" name="Rectangle 3"/>
          <p:cNvSpPr>
            <a:spLocks noGrp="1" noChangeArrowheads="1"/>
          </p:cNvSpPr>
          <p:nvPr>
            <p:ph type="body" idx="1"/>
          </p:nvPr>
        </p:nvSpPr>
        <p:spPr>
          <a:xfrm>
            <a:off x="457200" y="1752600"/>
            <a:ext cx="7772400" cy="4495800"/>
          </a:xfrm>
          <a:ln w="38100">
            <a:solidFill>
              <a:srgbClr val="FF0000"/>
            </a:solidFill>
            <a:miter lim="800000"/>
            <a:headEnd/>
            <a:tailEnd/>
          </a:ln>
        </p:spPr>
        <p:txBody>
          <a:bodyPr>
            <a:normAutofit/>
          </a:bodyPr>
          <a:lstStyle/>
          <a:p>
            <a:pPr marL="609600" indent="-609600" eaLnBrk="1" hangingPunct="1">
              <a:lnSpc>
                <a:spcPct val="90000"/>
              </a:lnSpc>
              <a:buClr>
                <a:schemeClr val="accent2"/>
              </a:buClr>
              <a:buFontTx/>
              <a:buAutoNum type="arabicParenR"/>
            </a:pPr>
            <a:r>
              <a:rPr lang="en-US" altLang="en-US" sz="4000" dirty="0" smtClean="0">
                <a:solidFill>
                  <a:schemeClr val="accent2"/>
                </a:solidFill>
              </a:rPr>
              <a:t>Write a balanced molecular equation.</a:t>
            </a:r>
          </a:p>
          <a:p>
            <a:pPr marL="609600" indent="-609600" eaLnBrk="1" hangingPunct="1">
              <a:lnSpc>
                <a:spcPct val="90000"/>
              </a:lnSpc>
              <a:buClr>
                <a:schemeClr val="accent2"/>
              </a:buClr>
              <a:buFontTx/>
              <a:buAutoNum type="arabicParenR"/>
            </a:pPr>
            <a:r>
              <a:rPr lang="en-US" altLang="en-US" sz="4000" dirty="0" smtClean="0">
                <a:solidFill>
                  <a:srgbClr val="660066"/>
                </a:solidFill>
              </a:rPr>
              <a:t>Rewrite the equation showing ions of </a:t>
            </a:r>
            <a:r>
              <a:rPr lang="en-US" altLang="en-US" sz="4000" b="1" i="1" u="sng" dirty="0" smtClean="0">
                <a:solidFill>
                  <a:srgbClr val="660066"/>
                </a:solidFill>
              </a:rPr>
              <a:t>strong electrolytes only (i.e. soluble in water)</a:t>
            </a:r>
            <a:r>
              <a:rPr lang="en-US" altLang="en-US" sz="4000" dirty="0" smtClean="0">
                <a:solidFill>
                  <a:srgbClr val="660066"/>
                </a:solidFill>
              </a:rPr>
              <a:t>.</a:t>
            </a:r>
          </a:p>
          <a:p>
            <a:pPr marL="609600" indent="-609600" eaLnBrk="1" hangingPunct="1">
              <a:lnSpc>
                <a:spcPct val="90000"/>
              </a:lnSpc>
              <a:buClr>
                <a:schemeClr val="accent2"/>
              </a:buClr>
              <a:buFontTx/>
              <a:buAutoNum type="arabicParenR"/>
            </a:pPr>
            <a:r>
              <a:rPr lang="en-US" altLang="en-US" sz="4000" dirty="0" smtClean="0">
                <a:solidFill>
                  <a:srgbClr val="003300"/>
                </a:solidFill>
              </a:rPr>
              <a:t>Identify and </a:t>
            </a:r>
            <a:r>
              <a:rPr lang="en-US" altLang="en-US" sz="4000" b="1" i="1" dirty="0" smtClean="0">
                <a:solidFill>
                  <a:srgbClr val="003300"/>
                </a:solidFill>
              </a:rPr>
              <a:t>cancel all      spectator ions.</a:t>
            </a:r>
          </a:p>
        </p:txBody>
      </p:sp>
      <p:pic>
        <p:nvPicPr>
          <p:cNvPr id="175108" name="Picture 4" descr="OTHR_18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4572000"/>
            <a:ext cx="20447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3696733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75106"/>
                                        </p:tgtEl>
                                        <p:attrNameLst>
                                          <p:attrName>style.visibility</p:attrName>
                                        </p:attrNameLst>
                                      </p:cBhvr>
                                      <p:to>
                                        <p:strVal val="visible"/>
                                      </p:to>
                                    </p:set>
                                    <p:anim calcmode="lin" valueType="num">
                                      <p:cBhvr additive="base">
                                        <p:cTn id="7" dur="500" fill="hold"/>
                                        <p:tgtEl>
                                          <p:spTgt spid="175106"/>
                                        </p:tgtEl>
                                        <p:attrNameLst>
                                          <p:attrName>ppt_x</p:attrName>
                                        </p:attrNameLst>
                                      </p:cBhvr>
                                      <p:tavLst>
                                        <p:tav tm="0">
                                          <p:val>
                                            <p:strVal val="0-#ppt_w/2"/>
                                          </p:val>
                                        </p:tav>
                                        <p:tav tm="100000">
                                          <p:val>
                                            <p:strVal val="#ppt_x"/>
                                          </p:val>
                                        </p:tav>
                                      </p:tavLst>
                                    </p:anim>
                                    <p:anim calcmode="lin" valueType="num">
                                      <p:cBhvr additive="base">
                                        <p:cTn id="8" dur="500" fill="hold"/>
                                        <p:tgtEl>
                                          <p:spTgt spid="17510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175108"/>
                                        </p:tgtEl>
                                        <p:attrNameLst>
                                          <p:attrName>style.visibility</p:attrName>
                                        </p:attrNameLst>
                                      </p:cBhvr>
                                      <p:to>
                                        <p:strVal val="visible"/>
                                      </p:to>
                                    </p:set>
                                    <p:anim calcmode="lin" valueType="num">
                                      <p:cBhvr additive="base">
                                        <p:cTn id="12" dur="500" fill="hold"/>
                                        <p:tgtEl>
                                          <p:spTgt spid="175108"/>
                                        </p:tgtEl>
                                        <p:attrNameLst>
                                          <p:attrName>ppt_x</p:attrName>
                                        </p:attrNameLst>
                                      </p:cBhvr>
                                      <p:tavLst>
                                        <p:tav tm="0">
                                          <p:val>
                                            <p:strVal val="0-#ppt_w/2"/>
                                          </p:val>
                                        </p:tav>
                                        <p:tav tm="100000">
                                          <p:val>
                                            <p:strVal val="#ppt_x"/>
                                          </p:val>
                                        </p:tav>
                                      </p:tavLst>
                                    </p:anim>
                                    <p:anim calcmode="lin" valueType="num">
                                      <p:cBhvr additive="base">
                                        <p:cTn id="13" dur="500" fill="hold"/>
                                        <p:tgtEl>
                                          <p:spTgt spid="175108"/>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5000"/>
                                  </p:stCondLst>
                                  <p:childTnLst>
                                    <p:set>
                                      <p:cBhvr>
                                        <p:cTn id="16" dur="1" fill="hold">
                                          <p:stCondLst>
                                            <p:cond delay="0"/>
                                          </p:stCondLst>
                                        </p:cTn>
                                        <p:tgtEl>
                                          <p:spTgt spid="175107">
                                            <p:bg/>
                                          </p:spTgt>
                                        </p:tgtEl>
                                        <p:attrNameLst>
                                          <p:attrName>style.visibility</p:attrName>
                                        </p:attrNameLst>
                                      </p:cBhvr>
                                      <p:to>
                                        <p:strVal val="visible"/>
                                      </p:to>
                                    </p:set>
                                    <p:anim calcmode="lin" valueType="num">
                                      <p:cBhvr additive="base">
                                        <p:cTn id="17" dur="300" fill="hold"/>
                                        <p:tgtEl>
                                          <p:spTgt spid="175107">
                                            <p:bg/>
                                          </p:spTgt>
                                        </p:tgtEl>
                                        <p:attrNameLst>
                                          <p:attrName>ppt_x</p:attrName>
                                        </p:attrNameLst>
                                      </p:cBhvr>
                                      <p:tavLst>
                                        <p:tav tm="0">
                                          <p:val>
                                            <p:strVal val="0-#ppt_w/2"/>
                                          </p:val>
                                        </p:tav>
                                        <p:tav tm="100000">
                                          <p:val>
                                            <p:strVal val="#ppt_x"/>
                                          </p:val>
                                        </p:tav>
                                      </p:tavLst>
                                    </p:anim>
                                    <p:anim calcmode="lin" valueType="num">
                                      <p:cBhvr additive="base">
                                        <p:cTn id="18" dur="300" fill="hold"/>
                                        <p:tgtEl>
                                          <p:spTgt spid="175107">
                                            <p:bg/>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6300"/>
                            </p:stCondLst>
                            <p:childTnLst>
                              <p:par>
                                <p:cTn id="20" presetID="2" presetClass="entr" presetSubtype="8" fill="hold" grpId="0" nodeType="afterEffect">
                                  <p:stCondLst>
                                    <p:cond delay="5000"/>
                                  </p:stCondLst>
                                  <p:iterate type="wd">
                                    <p:tmPct val="100000"/>
                                  </p:iterate>
                                  <p:childTnLst>
                                    <p:set>
                                      <p:cBhvr>
                                        <p:cTn id="21" dur="1" fill="hold">
                                          <p:stCondLst>
                                            <p:cond delay="0"/>
                                          </p:stCondLst>
                                        </p:cTn>
                                        <p:tgtEl>
                                          <p:spTgt spid="175107">
                                            <p:txEl>
                                              <p:pRg st="0" end="0"/>
                                            </p:txEl>
                                          </p:spTgt>
                                        </p:tgtEl>
                                        <p:attrNameLst>
                                          <p:attrName>style.visibility</p:attrName>
                                        </p:attrNameLst>
                                      </p:cBhvr>
                                      <p:to>
                                        <p:strVal val="visible"/>
                                      </p:to>
                                    </p:set>
                                    <p:anim calcmode="lin" valueType="num">
                                      <p:cBhvr additive="base">
                                        <p:cTn id="22" dur="300" fill="hold"/>
                                        <p:tgtEl>
                                          <p:spTgt spid="175107">
                                            <p:txEl>
                                              <p:pRg st="0" end="0"/>
                                            </p:txEl>
                                          </p:spTgt>
                                        </p:tgtEl>
                                        <p:attrNameLst>
                                          <p:attrName>ppt_x</p:attrName>
                                        </p:attrNameLst>
                                      </p:cBhvr>
                                      <p:tavLst>
                                        <p:tav tm="0">
                                          <p:val>
                                            <p:strVal val="0-#ppt_w/2"/>
                                          </p:val>
                                        </p:tav>
                                        <p:tav tm="100000">
                                          <p:val>
                                            <p:strVal val="#ppt_x"/>
                                          </p:val>
                                        </p:tav>
                                      </p:tavLst>
                                    </p:anim>
                                    <p:anim calcmode="lin" valueType="num">
                                      <p:cBhvr additive="base">
                                        <p:cTn id="23" dur="300" fill="hold"/>
                                        <p:tgtEl>
                                          <p:spTgt spid="175107">
                                            <p:txEl>
                                              <p:pRg st="0" end="0"/>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13100"/>
                            </p:stCondLst>
                            <p:childTnLst>
                              <p:par>
                                <p:cTn id="25" presetID="2" presetClass="entr" presetSubtype="8" fill="hold" grpId="0" nodeType="afterEffect">
                                  <p:stCondLst>
                                    <p:cond delay="5000"/>
                                  </p:stCondLst>
                                  <p:iterate type="wd">
                                    <p:tmPct val="100000"/>
                                  </p:iterate>
                                  <p:childTnLst>
                                    <p:set>
                                      <p:cBhvr>
                                        <p:cTn id="26" dur="1" fill="hold">
                                          <p:stCondLst>
                                            <p:cond delay="0"/>
                                          </p:stCondLst>
                                        </p:cTn>
                                        <p:tgtEl>
                                          <p:spTgt spid="175107">
                                            <p:txEl>
                                              <p:pRg st="1" end="1"/>
                                            </p:txEl>
                                          </p:spTgt>
                                        </p:tgtEl>
                                        <p:attrNameLst>
                                          <p:attrName>style.visibility</p:attrName>
                                        </p:attrNameLst>
                                      </p:cBhvr>
                                      <p:to>
                                        <p:strVal val="visible"/>
                                      </p:to>
                                    </p:set>
                                    <p:anim calcmode="lin" valueType="num">
                                      <p:cBhvr additive="base">
                                        <p:cTn id="27" dur="300" fill="hold"/>
                                        <p:tgtEl>
                                          <p:spTgt spid="175107">
                                            <p:txEl>
                                              <p:pRg st="1" end="1"/>
                                            </p:txEl>
                                          </p:spTgt>
                                        </p:tgtEl>
                                        <p:attrNameLst>
                                          <p:attrName>ppt_x</p:attrName>
                                        </p:attrNameLst>
                                      </p:cBhvr>
                                      <p:tavLst>
                                        <p:tav tm="0">
                                          <p:val>
                                            <p:strVal val="0-#ppt_w/2"/>
                                          </p:val>
                                        </p:tav>
                                        <p:tav tm="100000">
                                          <p:val>
                                            <p:strVal val="#ppt_x"/>
                                          </p:val>
                                        </p:tav>
                                      </p:tavLst>
                                    </p:anim>
                                    <p:anim calcmode="lin" valueType="num">
                                      <p:cBhvr additive="base">
                                        <p:cTn id="28" dur="300" fill="hold"/>
                                        <p:tgtEl>
                                          <p:spTgt spid="175107">
                                            <p:txEl>
                                              <p:pRg st="1" end="1"/>
                                            </p:txEl>
                                          </p:spTgt>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22900"/>
                            </p:stCondLst>
                            <p:childTnLst>
                              <p:par>
                                <p:cTn id="30" presetID="2" presetClass="entr" presetSubtype="8" fill="hold" grpId="0" nodeType="afterEffect">
                                  <p:stCondLst>
                                    <p:cond delay="5000"/>
                                  </p:stCondLst>
                                  <p:iterate type="wd">
                                    <p:tmPct val="100000"/>
                                  </p:iterate>
                                  <p:childTnLst>
                                    <p:set>
                                      <p:cBhvr>
                                        <p:cTn id="31" dur="1" fill="hold">
                                          <p:stCondLst>
                                            <p:cond delay="0"/>
                                          </p:stCondLst>
                                        </p:cTn>
                                        <p:tgtEl>
                                          <p:spTgt spid="175107">
                                            <p:txEl>
                                              <p:pRg st="2" end="2"/>
                                            </p:txEl>
                                          </p:spTgt>
                                        </p:tgtEl>
                                        <p:attrNameLst>
                                          <p:attrName>style.visibility</p:attrName>
                                        </p:attrNameLst>
                                      </p:cBhvr>
                                      <p:to>
                                        <p:strVal val="visible"/>
                                      </p:to>
                                    </p:set>
                                    <p:anim calcmode="lin" valueType="num">
                                      <p:cBhvr additive="base">
                                        <p:cTn id="32" dur="300" fill="hold"/>
                                        <p:tgtEl>
                                          <p:spTgt spid="175107">
                                            <p:txEl>
                                              <p:pRg st="2" end="2"/>
                                            </p:txEl>
                                          </p:spTgt>
                                        </p:tgtEl>
                                        <p:attrNameLst>
                                          <p:attrName>ppt_x</p:attrName>
                                        </p:attrNameLst>
                                      </p:cBhvr>
                                      <p:tavLst>
                                        <p:tav tm="0">
                                          <p:val>
                                            <p:strVal val="0-#ppt_w/2"/>
                                          </p:val>
                                        </p:tav>
                                        <p:tav tm="100000">
                                          <p:val>
                                            <p:strVal val="#ppt_x"/>
                                          </p:val>
                                        </p:tav>
                                      </p:tavLst>
                                    </p:anim>
                                    <p:anim calcmode="lin" valueType="num">
                                      <p:cBhvr additive="base">
                                        <p:cTn id="33" dur="300" fill="hold"/>
                                        <p:tgtEl>
                                          <p:spTgt spid="17510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6" grpId="0" animBg="1" autoUpdateAnimBg="0"/>
      <p:bldP spid="175107" grpId="0" build="p" animBg="1" autoUpdateAnimBg="0" advAuto="500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120A45F-4444-4467-84C5-C1970FED434D}" type="datetime1">
              <a:rPr lang="en-US" altLang="en-US" sz="1400"/>
              <a:pPr eaLnBrk="1" hangingPunct="1"/>
              <a:t>4/16/2014</a:t>
            </a:fld>
            <a:endParaRPr lang="en-US" altLang="en-US" sz="1400"/>
          </a:p>
        </p:txBody>
      </p:sp>
      <p:sp>
        <p:nvSpPr>
          <p:cNvPr id="30723" name="Slide Number Placeholder 5"/>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3633860-06B1-4133-AB3E-2C203AC7D672}" type="slidenum">
              <a:rPr lang="en-US" altLang="en-US" sz="1400"/>
              <a:pPr eaLnBrk="1" hangingPunct="1"/>
              <a:t>108</a:t>
            </a:fld>
            <a:endParaRPr lang="en-US" altLang="en-US" sz="1400"/>
          </a:p>
        </p:txBody>
      </p:sp>
      <p:sp>
        <p:nvSpPr>
          <p:cNvPr id="30724" name="Rectangle 2"/>
          <p:cNvSpPr>
            <a:spLocks noGrp="1" noChangeArrowheads="1"/>
          </p:cNvSpPr>
          <p:nvPr>
            <p:ph type="title"/>
          </p:nvPr>
        </p:nvSpPr>
        <p:spPr/>
        <p:txBody>
          <a:bodyPr/>
          <a:lstStyle/>
          <a:p>
            <a:pPr eaLnBrk="1" hangingPunct="1"/>
            <a:r>
              <a:rPr lang="en-US" altLang="en-US" dirty="0" smtClean="0"/>
              <a:t>Practice Problems</a:t>
            </a:r>
          </a:p>
        </p:txBody>
      </p:sp>
      <p:sp>
        <p:nvSpPr>
          <p:cNvPr id="30725" name="Rectangle 3"/>
          <p:cNvSpPr>
            <a:spLocks noGrp="1" noChangeArrowheads="1"/>
          </p:cNvSpPr>
          <p:nvPr>
            <p:ph type="body" idx="1"/>
          </p:nvPr>
        </p:nvSpPr>
        <p:spPr/>
        <p:txBody>
          <a:bodyPr/>
          <a:lstStyle/>
          <a:p>
            <a:pPr eaLnBrk="1" hangingPunct="1"/>
            <a:r>
              <a:rPr lang="en-US" altLang="en-US" sz="3400" dirty="0" smtClean="0"/>
              <a:t>Precipitation reaction between solutions of potassium bromide and silver acetate</a:t>
            </a:r>
          </a:p>
          <a:p>
            <a:pPr eaLnBrk="1" hangingPunct="1"/>
            <a:r>
              <a:rPr lang="en-US" altLang="en-US" sz="3400" dirty="0" smtClean="0"/>
              <a:t>Precipitation reaction between barium chloride and sodium sulfate</a:t>
            </a:r>
          </a:p>
          <a:p>
            <a:pPr eaLnBrk="1" hangingPunct="1"/>
            <a:endParaRPr lang="en-US" altLang="en-US" dirty="0" smtClean="0"/>
          </a:p>
        </p:txBody>
      </p:sp>
    </p:spTree>
    <p:custDataLst>
      <p:tags r:id="rId1"/>
    </p:custDataLst>
    <p:extLst>
      <p:ext uri="{BB962C8B-B14F-4D97-AF65-F5344CB8AC3E}">
        <p14:creationId xmlns:p14="http://schemas.microsoft.com/office/powerpoint/2010/main" val="354110133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Unit 6b test Review Session</a:t>
            </a:r>
            <a:endParaRPr lang="en-US" dirty="0"/>
          </a:p>
        </p:txBody>
      </p:sp>
      <p:sp>
        <p:nvSpPr>
          <p:cNvPr id="3" name="Subtitle 2"/>
          <p:cNvSpPr>
            <a:spLocks noGrp="1"/>
          </p:cNvSpPr>
          <p:nvPr>
            <p:ph type="subTitle" idx="1"/>
          </p:nvPr>
        </p:nvSpPr>
        <p:spPr/>
        <p:txBody>
          <a:bodyPr>
            <a:normAutofit/>
          </a:bodyPr>
          <a:lstStyle/>
          <a:p>
            <a:r>
              <a:rPr lang="en-US" dirty="0" smtClean="0"/>
              <a:t>Chem B</a:t>
            </a:r>
          </a:p>
          <a:p>
            <a:r>
              <a:rPr lang="en-US" dirty="0" smtClean="0"/>
              <a:t>4/14/2013</a:t>
            </a:r>
            <a:endParaRPr lang="en-US" dirty="0"/>
          </a:p>
        </p:txBody>
      </p:sp>
    </p:spTree>
    <p:extLst>
      <p:ext uri="{BB962C8B-B14F-4D97-AF65-F5344CB8AC3E}">
        <p14:creationId xmlns:p14="http://schemas.microsoft.com/office/powerpoint/2010/main" val="786855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520940" cy="548640"/>
          </a:xfrm>
        </p:spPr>
        <p:txBody>
          <a:bodyPr/>
          <a:lstStyle/>
          <a:p>
            <a:r>
              <a:rPr lang="en-US" dirty="0" smtClean="0"/>
              <a:t>Day 2 Bellwork</a:t>
            </a:r>
            <a:endParaRPr lang="en-US" dirty="0"/>
          </a:p>
        </p:txBody>
      </p:sp>
      <p:sp>
        <p:nvSpPr>
          <p:cNvPr id="3" name="Content Placeholder 2"/>
          <p:cNvSpPr>
            <a:spLocks noGrp="1"/>
          </p:cNvSpPr>
          <p:nvPr>
            <p:ph idx="1"/>
          </p:nvPr>
        </p:nvSpPr>
        <p:spPr>
          <a:xfrm>
            <a:off x="457200" y="685800"/>
            <a:ext cx="8686800" cy="5257800"/>
          </a:xfrm>
        </p:spPr>
        <p:txBody>
          <a:bodyPr>
            <a:noAutofit/>
          </a:bodyPr>
          <a:lstStyle/>
          <a:p>
            <a:pPr marL="0" indent="0"/>
            <a:r>
              <a:rPr lang="en-US" sz="2000" dirty="0"/>
              <a:t>N</a:t>
            </a:r>
            <a:r>
              <a:rPr lang="en-US" sz="2000" dirty="0" smtClean="0"/>
              <a:t>ame of the following compounds</a:t>
            </a:r>
            <a:r>
              <a:rPr lang="en-US" sz="2000" dirty="0"/>
              <a:t>:</a:t>
            </a:r>
            <a:endParaRPr lang="en-US" sz="2000" dirty="0" smtClean="0"/>
          </a:p>
          <a:p>
            <a:pPr marL="0" indent="0"/>
            <a:r>
              <a:rPr lang="en-US" sz="1000" b="0" dirty="0" smtClean="0"/>
              <a:t>	</a:t>
            </a:r>
          </a:p>
          <a:p>
            <a:pPr marL="457200" indent="0"/>
            <a:r>
              <a:rPr lang="en-US" sz="2000" b="0" dirty="0" smtClean="0"/>
              <a:t>P</a:t>
            </a:r>
            <a:r>
              <a:rPr lang="en-US" sz="2000" b="0" baseline="-25000" dirty="0" smtClean="0"/>
              <a:t>2</a:t>
            </a:r>
            <a:r>
              <a:rPr lang="en-US" sz="2000" b="0" dirty="0" smtClean="0"/>
              <a:t>O</a:t>
            </a:r>
            <a:r>
              <a:rPr lang="en-US" sz="2000" b="0" baseline="-25000" dirty="0" smtClean="0"/>
              <a:t>5</a:t>
            </a:r>
          </a:p>
          <a:p>
            <a:pPr marL="457200" indent="0"/>
            <a:r>
              <a:rPr lang="en-US" sz="2000" b="0" dirty="0" smtClean="0"/>
              <a:t>MgF</a:t>
            </a:r>
            <a:r>
              <a:rPr lang="en-US" sz="2000" b="0" baseline="-25000" dirty="0" smtClean="0"/>
              <a:t>2</a:t>
            </a:r>
            <a:endParaRPr lang="en-US" sz="2000" b="0" dirty="0" smtClean="0"/>
          </a:p>
          <a:p>
            <a:pPr marL="457200" indent="0"/>
            <a:r>
              <a:rPr lang="en-US" sz="2000" b="0" dirty="0" smtClean="0"/>
              <a:t>Na</a:t>
            </a:r>
            <a:r>
              <a:rPr lang="en-US" sz="2000" b="0" baseline="-25000" dirty="0" smtClean="0"/>
              <a:t>2</a:t>
            </a:r>
            <a:r>
              <a:rPr lang="en-US" sz="2000" b="0" dirty="0" smtClean="0"/>
              <a:t>SO</a:t>
            </a:r>
            <a:r>
              <a:rPr lang="en-US" sz="2000" b="0" baseline="-25000" dirty="0" smtClean="0"/>
              <a:t>4</a:t>
            </a:r>
            <a:endParaRPr lang="en-US" sz="2000" b="0" dirty="0" smtClean="0"/>
          </a:p>
          <a:p>
            <a:pPr marL="457200" indent="0"/>
            <a:r>
              <a:rPr lang="en-US" sz="2000" b="0" dirty="0" err="1" smtClean="0"/>
              <a:t>HBr</a:t>
            </a:r>
            <a:endParaRPr lang="en-US" sz="2000" b="0" dirty="0"/>
          </a:p>
          <a:p>
            <a:pPr marL="0" indent="0"/>
            <a:endParaRPr lang="en-US" sz="1000" b="0" dirty="0"/>
          </a:p>
          <a:p>
            <a:pPr marL="0" indent="0"/>
            <a:r>
              <a:rPr lang="en-US" sz="2000" dirty="0" smtClean="0"/>
              <a:t>What is the formula of the following compounds?</a:t>
            </a:r>
            <a:r>
              <a:rPr lang="en-US" sz="2000" b="0" dirty="0"/>
              <a:t/>
            </a:r>
            <a:br>
              <a:rPr lang="en-US" sz="2000" b="0" dirty="0"/>
            </a:br>
            <a:endParaRPr lang="en-US" sz="1000" b="0" dirty="0" smtClean="0"/>
          </a:p>
          <a:p>
            <a:pPr marL="457200" indent="0"/>
            <a:r>
              <a:rPr lang="en-US" sz="2000" b="0" dirty="0" smtClean="0"/>
              <a:t>Potassium oxide</a:t>
            </a:r>
          </a:p>
          <a:p>
            <a:pPr marL="457200" indent="0"/>
            <a:r>
              <a:rPr lang="en-US" sz="2000" b="0" dirty="0" smtClean="0"/>
              <a:t>Sulfur trioxide</a:t>
            </a:r>
          </a:p>
          <a:p>
            <a:pPr marL="457200" indent="0"/>
            <a:r>
              <a:rPr lang="en-US" sz="2000" b="0" dirty="0" smtClean="0"/>
              <a:t>Sulfuric acid</a:t>
            </a:r>
          </a:p>
        </p:txBody>
      </p:sp>
    </p:spTree>
    <p:extLst>
      <p:ext uri="{BB962C8B-B14F-4D97-AF65-F5344CB8AC3E}">
        <p14:creationId xmlns:p14="http://schemas.microsoft.com/office/powerpoint/2010/main" val="371966111"/>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SESSION!</a:t>
            </a:r>
            <a:endParaRPr lang="en-US" dirty="0"/>
          </a:p>
        </p:txBody>
      </p:sp>
      <p:sp>
        <p:nvSpPr>
          <p:cNvPr id="3" name="Content Placeholder 2"/>
          <p:cNvSpPr>
            <a:spLocks noGrp="1"/>
          </p:cNvSpPr>
          <p:nvPr>
            <p:ph sz="quarter" idx="1"/>
          </p:nvPr>
        </p:nvSpPr>
        <p:spPr>
          <a:xfrm>
            <a:off x="457200" y="1828800"/>
            <a:ext cx="8229600" cy="4525963"/>
          </a:xfrm>
        </p:spPr>
        <p:txBody>
          <a:bodyPr/>
          <a:lstStyle/>
          <a:p>
            <a:pPr marL="0" indent="0">
              <a:buNone/>
            </a:pPr>
            <a:r>
              <a:rPr lang="en-US" sz="3600" dirty="0" smtClean="0"/>
              <a:t>Today’s order of events:</a:t>
            </a:r>
          </a:p>
          <a:p>
            <a:r>
              <a:rPr lang="en-US" dirty="0" smtClean="0"/>
              <a:t>Students will be split up into groups of 4 or 5.</a:t>
            </a:r>
          </a:p>
          <a:p>
            <a:r>
              <a:rPr lang="en-US" dirty="0" smtClean="0"/>
              <a:t>Group member roles will be chosen.</a:t>
            </a:r>
          </a:p>
          <a:p>
            <a:r>
              <a:rPr lang="en-US" dirty="0" smtClean="0"/>
              <a:t>Each </a:t>
            </a:r>
            <a:r>
              <a:rPr lang="en-US" dirty="0"/>
              <a:t>group will work through 3 </a:t>
            </a:r>
            <a:r>
              <a:rPr lang="en-US" i="1" dirty="0" err="1"/>
              <a:t>preassigned</a:t>
            </a:r>
            <a:r>
              <a:rPr lang="en-US" dirty="0"/>
              <a:t> stations (15 minutes each</a:t>
            </a:r>
            <a:r>
              <a:rPr lang="en-US" dirty="0" smtClean="0"/>
              <a:t>).</a:t>
            </a:r>
          </a:p>
          <a:p>
            <a:r>
              <a:rPr lang="en-US" dirty="0" smtClean="0"/>
              <a:t> Prepare for tomorrow’s lab (10 min)</a:t>
            </a:r>
            <a:endParaRPr lang="en-US" dirty="0"/>
          </a:p>
        </p:txBody>
      </p:sp>
    </p:spTree>
    <p:extLst>
      <p:ext uri="{BB962C8B-B14F-4D97-AF65-F5344CB8AC3E}">
        <p14:creationId xmlns:p14="http://schemas.microsoft.com/office/powerpoint/2010/main" val="24803388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Roles and tasks</a:t>
            </a:r>
            <a:endParaRPr lang="en-US" dirty="0"/>
          </a:p>
        </p:txBody>
      </p:sp>
      <p:sp>
        <p:nvSpPr>
          <p:cNvPr id="3" name="Content Placeholder 2"/>
          <p:cNvSpPr>
            <a:spLocks noGrp="1"/>
          </p:cNvSpPr>
          <p:nvPr>
            <p:ph sz="quarter" idx="1"/>
          </p:nvPr>
        </p:nvSpPr>
        <p:spPr>
          <a:xfrm>
            <a:off x="0" y="1219200"/>
            <a:ext cx="9144000" cy="5638800"/>
          </a:xfrm>
        </p:spPr>
        <p:txBody>
          <a:bodyPr>
            <a:normAutofit fontScale="47500" lnSpcReduction="20000"/>
          </a:bodyPr>
          <a:lstStyle/>
          <a:p>
            <a:pPr marL="0" indent="0">
              <a:buNone/>
            </a:pPr>
            <a:r>
              <a:rPr lang="en-US" sz="4000" dirty="0" smtClean="0"/>
              <a:t>Group </a:t>
            </a:r>
            <a:r>
              <a:rPr lang="en-US" sz="4000" dirty="0"/>
              <a:t>members will decide among themselves who will take on each role. Write the group member’s name under that task on the “Station” card</a:t>
            </a:r>
            <a:r>
              <a:rPr lang="en-US" sz="4000" dirty="0" smtClean="0"/>
              <a:t>:</a:t>
            </a:r>
            <a:endParaRPr lang="en-US" sz="4000" dirty="0"/>
          </a:p>
          <a:p>
            <a:pPr marL="0" indent="0">
              <a:buNone/>
            </a:pPr>
            <a:endParaRPr lang="en-US" sz="4000" dirty="0"/>
          </a:p>
          <a:p>
            <a:pPr lvl="0"/>
            <a:r>
              <a:rPr lang="en-US" sz="4400" b="1" dirty="0"/>
              <a:t>Facilitator</a:t>
            </a:r>
            <a:r>
              <a:rPr lang="en-US" sz="4400" dirty="0"/>
              <a:t>: This group member gets discussion moving and keeps it moving, often by asking the other group members questions, sometimes about what they've just been saying. It is this group member’s job to make sure that everyone has a chance to speak and to contribute to the group’s work</a:t>
            </a:r>
            <a:r>
              <a:rPr lang="en-US" sz="4400" dirty="0" smtClean="0"/>
              <a:t>.</a:t>
            </a:r>
          </a:p>
          <a:p>
            <a:pPr lvl="0"/>
            <a:endParaRPr lang="en-US" sz="4400" dirty="0"/>
          </a:p>
          <a:p>
            <a:pPr lvl="0"/>
            <a:r>
              <a:rPr lang="en-US" sz="4400" b="1" dirty="0"/>
              <a:t>Recorder</a:t>
            </a:r>
            <a:r>
              <a:rPr lang="en-US" sz="4400" dirty="0"/>
              <a:t>: This person will create the group’s poster with the support of their group members. </a:t>
            </a:r>
            <a:endParaRPr lang="en-US" sz="4400" dirty="0" smtClean="0"/>
          </a:p>
          <a:p>
            <a:pPr lvl="0"/>
            <a:endParaRPr lang="en-US" sz="4400" dirty="0"/>
          </a:p>
          <a:p>
            <a:pPr lvl="0"/>
            <a:r>
              <a:rPr lang="en-US" sz="4400" b="1" dirty="0"/>
              <a:t>Spokesperson/Press Secretary/Webmaster</a:t>
            </a:r>
            <a:r>
              <a:rPr lang="en-US" sz="4400" dirty="0"/>
              <a:t>: This group member will summarize the group's progress and findings to the instructor and to other groups</a:t>
            </a:r>
            <a:r>
              <a:rPr lang="en-US" sz="4400" dirty="0" smtClean="0"/>
              <a:t>.</a:t>
            </a:r>
          </a:p>
          <a:p>
            <a:pPr lvl="0"/>
            <a:endParaRPr lang="en-US" sz="4400" dirty="0"/>
          </a:p>
          <a:p>
            <a:pPr lvl="0"/>
            <a:r>
              <a:rPr lang="en-US" sz="4400" b="1" dirty="0"/>
              <a:t>Calculator/Checker(s)</a:t>
            </a:r>
            <a:r>
              <a:rPr lang="en-US" sz="4400" dirty="0"/>
              <a:t>: The group member(s) who perform the calculations and double checks that the group has answered what the question asked </a:t>
            </a:r>
          </a:p>
          <a:p>
            <a:pPr lvl="1"/>
            <a:r>
              <a:rPr lang="en-US" sz="4400" b="1" dirty="0"/>
              <a:t>**</a:t>
            </a:r>
            <a:r>
              <a:rPr lang="en-US" sz="4400" dirty="0"/>
              <a:t>If you have 5 members in your group, you will have the benefit of 2 calculators/checkers!</a:t>
            </a:r>
          </a:p>
          <a:p>
            <a:endParaRPr lang="en-US" dirty="0"/>
          </a:p>
        </p:txBody>
      </p:sp>
    </p:spTree>
    <p:extLst>
      <p:ext uri="{BB962C8B-B14F-4D97-AF65-F5344CB8AC3E}">
        <p14:creationId xmlns:p14="http://schemas.microsoft.com/office/powerpoint/2010/main" val="210234610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Station Assignments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661220891"/>
              </p:ext>
            </p:extLst>
          </p:nvPr>
        </p:nvGraphicFramePr>
        <p:xfrm>
          <a:off x="381000" y="1371600"/>
          <a:ext cx="8382000" cy="4470210"/>
        </p:xfrm>
        <a:graphic>
          <a:graphicData uri="http://schemas.openxmlformats.org/drawingml/2006/table">
            <a:tbl>
              <a:tblPr firstRow="1" bandRow="1">
                <a:tableStyleId>{5C22544A-7EE6-4342-B048-85BDC9FD1C3A}</a:tableStyleId>
              </a:tblPr>
              <a:tblGrid>
                <a:gridCol w="1676400"/>
                <a:gridCol w="1676400"/>
                <a:gridCol w="1676400"/>
                <a:gridCol w="1676400"/>
                <a:gridCol w="1676400"/>
              </a:tblGrid>
              <a:tr h="482791">
                <a:tc>
                  <a:txBody>
                    <a:bodyPr/>
                    <a:lstStyle/>
                    <a:p>
                      <a:pPr marL="0" marR="0" algn="ctr">
                        <a:spcBef>
                          <a:spcPts val="0"/>
                        </a:spcBef>
                        <a:spcAft>
                          <a:spcPts val="0"/>
                        </a:spcAft>
                      </a:pPr>
                      <a:r>
                        <a:rPr lang="en-US" sz="2600" dirty="0">
                          <a:effectLst/>
                        </a:rPr>
                        <a:t>Station</a:t>
                      </a:r>
                      <a:endParaRPr lang="en-US" sz="2600" dirty="0">
                        <a:effectLst/>
                        <a:latin typeface="Times New Roman"/>
                        <a:ea typeface="Calibri"/>
                      </a:endParaRPr>
                    </a:p>
                  </a:txBody>
                  <a:tcPr marL="68580" marR="68580" marT="0" marB="0"/>
                </a:tc>
                <a:tc>
                  <a:txBody>
                    <a:bodyPr/>
                    <a:lstStyle/>
                    <a:p>
                      <a:pPr marL="0" marR="0" algn="ctr">
                        <a:spcBef>
                          <a:spcPts val="0"/>
                        </a:spcBef>
                        <a:spcAft>
                          <a:spcPts val="0"/>
                        </a:spcAft>
                      </a:pPr>
                      <a:r>
                        <a:rPr lang="en-US" sz="2400">
                          <a:effectLst/>
                        </a:rPr>
                        <a:t>Topic</a:t>
                      </a:r>
                      <a:endParaRPr lang="en-US" sz="2400">
                        <a:effectLst/>
                        <a:latin typeface="Times New Roman"/>
                        <a:ea typeface="Calibri"/>
                      </a:endParaRPr>
                    </a:p>
                  </a:txBody>
                  <a:tcPr marL="68580" marR="68580" marT="0" marB="0"/>
                </a:tc>
                <a:tc>
                  <a:txBody>
                    <a:bodyPr/>
                    <a:lstStyle/>
                    <a:p>
                      <a:pPr marL="0" marR="0" algn="ctr">
                        <a:spcBef>
                          <a:spcPts val="0"/>
                        </a:spcBef>
                        <a:spcAft>
                          <a:spcPts val="0"/>
                        </a:spcAft>
                      </a:pPr>
                      <a:r>
                        <a:rPr lang="en-US" sz="2400" dirty="0" smtClean="0">
                          <a:effectLst/>
                        </a:rPr>
                        <a:t>Session 1</a:t>
                      </a:r>
                      <a:endParaRPr lang="en-US" sz="2400" dirty="0">
                        <a:effectLst/>
                        <a:latin typeface="Times New Roman"/>
                        <a:ea typeface="Calibri"/>
                      </a:endParaRPr>
                    </a:p>
                  </a:txBody>
                  <a:tcPr marL="68580" marR="68580" marT="0" marB="0"/>
                </a:tc>
                <a:tc>
                  <a:txBody>
                    <a:bodyPr/>
                    <a:lstStyle/>
                    <a:p>
                      <a:pPr marL="0" marR="0" algn="ctr">
                        <a:spcBef>
                          <a:spcPts val="0"/>
                        </a:spcBef>
                        <a:spcAft>
                          <a:spcPts val="0"/>
                        </a:spcAft>
                      </a:pPr>
                      <a:r>
                        <a:rPr lang="en-US" sz="2400" dirty="0" smtClean="0">
                          <a:effectLst/>
                        </a:rPr>
                        <a:t>Session 2</a:t>
                      </a:r>
                      <a:endParaRPr lang="en-US" sz="2400" dirty="0">
                        <a:effectLst/>
                        <a:latin typeface="Times New Roman"/>
                        <a:ea typeface="Calibri"/>
                      </a:endParaRPr>
                    </a:p>
                  </a:txBody>
                  <a:tcPr marL="68580" marR="68580" marT="0" marB="0"/>
                </a:tc>
                <a:tc>
                  <a:txBody>
                    <a:bodyPr/>
                    <a:lstStyle/>
                    <a:p>
                      <a:pPr marL="0" marR="0" algn="ctr">
                        <a:spcBef>
                          <a:spcPts val="0"/>
                        </a:spcBef>
                        <a:spcAft>
                          <a:spcPts val="0"/>
                        </a:spcAft>
                      </a:pPr>
                      <a:r>
                        <a:rPr lang="en-US" sz="2400" dirty="0" smtClean="0">
                          <a:effectLst/>
                        </a:rPr>
                        <a:t>Session 3</a:t>
                      </a:r>
                      <a:endParaRPr lang="en-US" sz="2400" dirty="0">
                        <a:effectLst/>
                        <a:latin typeface="Times New Roman"/>
                        <a:ea typeface="Calibri"/>
                      </a:endParaRPr>
                    </a:p>
                  </a:txBody>
                  <a:tcPr marL="68580" marR="68580" marT="0" marB="0"/>
                </a:tc>
              </a:tr>
              <a:tr h="965009">
                <a:tc>
                  <a:txBody>
                    <a:bodyPr/>
                    <a:lstStyle/>
                    <a:p>
                      <a:pPr marL="0" marR="0" algn="ctr">
                        <a:spcBef>
                          <a:spcPts val="0"/>
                        </a:spcBef>
                        <a:spcAft>
                          <a:spcPts val="0"/>
                        </a:spcAft>
                      </a:pPr>
                      <a:r>
                        <a:rPr lang="en-US" sz="2600" dirty="0" smtClean="0">
                          <a:effectLst/>
                        </a:rPr>
                        <a:t>A</a:t>
                      </a:r>
                      <a:endParaRPr lang="en-US" sz="2600" dirty="0">
                        <a:effectLst/>
                        <a:latin typeface="Times New Roman"/>
                        <a:ea typeface="Calibri"/>
                      </a:endParaRPr>
                    </a:p>
                  </a:txBody>
                  <a:tcPr marL="68580" marR="68580" marT="0" marB="0" anchor="ctr"/>
                </a:tc>
                <a:tc>
                  <a:txBody>
                    <a:bodyPr/>
                    <a:lstStyle/>
                    <a:p>
                      <a:pPr marL="0" marR="0" algn="ctr">
                        <a:spcBef>
                          <a:spcPts val="0"/>
                        </a:spcBef>
                        <a:spcAft>
                          <a:spcPts val="0"/>
                        </a:spcAft>
                      </a:pPr>
                      <a:r>
                        <a:rPr lang="en-US" sz="1600" dirty="0" smtClean="0">
                          <a:effectLst/>
                          <a:latin typeface="Times New Roman"/>
                          <a:ea typeface="Calibri"/>
                        </a:rPr>
                        <a:t>Naming and Activity</a:t>
                      </a:r>
                      <a:r>
                        <a:rPr lang="en-US" sz="1600" baseline="0" dirty="0" smtClean="0">
                          <a:effectLst/>
                          <a:latin typeface="Times New Roman"/>
                          <a:ea typeface="Calibri"/>
                        </a:rPr>
                        <a:t> series</a:t>
                      </a:r>
                    </a:p>
                    <a:p>
                      <a:pPr marL="0" marR="0" algn="ctr">
                        <a:spcBef>
                          <a:spcPts val="0"/>
                        </a:spcBef>
                        <a:spcAft>
                          <a:spcPts val="0"/>
                        </a:spcAft>
                      </a:pPr>
                      <a:r>
                        <a:rPr lang="en-US" sz="1600" baseline="0" dirty="0" smtClean="0">
                          <a:effectLst/>
                          <a:latin typeface="Times New Roman"/>
                          <a:ea typeface="Calibri"/>
                        </a:rPr>
                        <a:t>Balancing</a:t>
                      </a:r>
                      <a:endParaRPr lang="en-US" sz="1600" dirty="0">
                        <a:effectLst/>
                        <a:latin typeface="Times New Roman"/>
                        <a:ea typeface="Calibri"/>
                      </a:endParaRPr>
                    </a:p>
                  </a:txBody>
                  <a:tcPr marL="68580" marR="68580" marT="0" marB="0" anchor="ctr"/>
                </a:tc>
                <a:tc>
                  <a:txBody>
                    <a:bodyPr/>
                    <a:lstStyle/>
                    <a:p>
                      <a:pPr marL="0" marR="0" algn="ctr">
                        <a:spcBef>
                          <a:spcPts val="0"/>
                        </a:spcBef>
                        <a:spcAft>
                          <a:spcPts val="0"/>
                        </a:spcAft>
                      </a:pPr>
                      <a:r>
                        <a:rPr lang="en-US" sz="1600" dirty="0" smtClean="0">
                          <a:effectLst/>
                          <a:latin typeface="Times New Roman"/>
                          <a:ea typeface="Calibri"/>
                        </a:rPr>
                        <a:t>Group 1</a:t>
                      </a:r>
                      <a:endParaRPr lang="en-US" sz="1600" dirty="0">
                        <a:effectLst/>
                        <a:latin typeface="Times New Roman"/>
                        <a:ea typeface="Calibri"/>
                      </a:endParaRPr>
                    </a:p>
                  </a:txBody>
                  <a:tcPr marL="68580" marR="68580" marT="0" marB="0" anchor="ctr"/>
                </a:tc>
                <a:tc>
                  <a:txBody>
                    <a:bodyPr/>
                    <a:lstStyle/>
                    <a:p>
                      <a:pPr marL="0" marR="0" algn="ctr">
                        <a:spcBef>
                          <a:spcPts val="0"/>
                        </a:spcBef>
                        <a:spcAft>
                          <a:spcPts val="0"/>
                        </a:spcAft>
                      </a:pPr>
                      <a:r>
                        <a:rPr lang="en-US" sz="1600" dirty="0" smtClean="0">
                          <a:effectLst/>
                          <a:latin typeface="Times New Roman"/>
                          <a:ea typeface="Calibri"/>
                        </a:rPr>
                        <a:t>Group 2</a:t>
                      </a:r>
                      <a:endParaRPr lang="en-US" sz="1600" dirty="0">
                        <a:effectLst/>
                        <a:latin typeface="Times New Roman"/>
                        <a:ea typeface="Calibri"/>
                      </a:endParaRPr>
                    </a:p>
                  </a:txBody>
                  <a:tcPr marL="68580" marR="68580" marT="0" marB="0" anchor="ctr"/>
                </a:tc>
                <a:tc>
                  <a:txBody>
                    <a:bodyPr/>
                    <a:lstStyle/>
                    <a:p>
                      <a:pPr marL="0" marR="0" algn="ctr">
                        <a:spcBef>
                          <a:spcPts val="0"/>
                        </a:spcBef>
                        <a:spcAft>
                          <a:spcPts val="0"/>
                        </a:spcAft>
                      </a:pPr>
                      <a:r>
                        <a:rPr lang="en-US" sz="1600" dirty="0" smtClean="0">
                          <a:effectLst/>
                          <a:latin typeface="Times New Roman"/>
                          <a:ea typeface="Calibri"/>
                        </a:rPr>
                        <a:t>Group 3</a:t>
                      </a:r>
                      <a:endParaRPr lang="en-US" sz="1600" dirty="0">
                        <a:effectLst/>
                        <a:latin typeface="Times New Roman"/>
                        <a:ea typeface="Calibri"/>
                      </a:endParaRPr>
                    </a:p>
                  </a:txBody>
                  <a:tcPr marL="68580" marR="68580" marT="0" marB="0" anchor="ctr"/>
                </a:tc>
              </a:tr>
              <a:tr h="457200">
                <a:tc>
                  <a:txBody>
                    <a:bodyPr/>
                    <a:lstStyle/>
                    <a:p>
                      <a:pPr marL="0" marR="0" algn="ctr">
                        <a:spcBef>
                          <a:spcPts val="0"/>
                        </a:spcBef>
                        <a:spcAft>
                          <a:spcPts val="0"/>
                        </a:spcAft>
                      </a:pPr>
                      <a:r>
                        <a:rPr lang="en-US" sz="2600" dirty="0" smtClean="0">
                          <a:effectLst/>
                        </a:rPr>
                        <a:t>B</a:t>
                      </a:r>
                      <a:endParaRPr lang="en-US" sz="2600" dirty="0">
                        <a:effectLst/>
                        <a:latin typeface="Times New Roman"/>
                        <a:ea typeface="Calibri"/>
                      </a:endParaRPr>
                    </a:p>
                  </a:txBody>
                  <a:tcPr marL="68580" marR="68580" marT="0" marB="0" anchor="ctr"/>
                </a:tc>
                <a:tc>
                  <a:txBody>
                    <a:bodyPr/>
                    <a:lstStyle/>
                    <a:p>
                      <a:pPr marL="0" marR="0" algn="ctr">
                        <a:spcBef>
                          <a:spcPts val="0"/>
                        </a:spcBef>
                        <a:spcAft>
                          <a:spcPts val="0"/>
                        </a:spcAft>
                      </a:pPr>
                      <a:r>
                        <a:rPr lang="en-US" sz="1600" dirty="0" smtClean="0">
                          <a:effectLst/>
                          <a:latin typeface="Times New Roman"/>
                          <a:ea typeface="Calibri"/>
                        </a:rPr>
                        <a:t>Types</a:t>
                      </a:r>
                      <a:r>
                        <a:rPr lang="en-US" sz="1600" baseline="0" dirty="0" smtClean="0">
                          <a:effectLst/>
                          <a:latin typeface="Times New Roman"/>
                          <a:ea typeface="Calibri"/>
                        </a:rPr>
                        <a:t> of reactions</a:t>
                      </a:r>
                      <a:endParaRPr lang="en-US" sz="1600" dirty="0">
                        <a:effectLst/>
                        <a:latin typeface="Times New Roman"/>
                        <a:ea typeface="Calibri"/>
                      </a:endParaRPr>
                    </a:p>
                  </a:txBody>
                  <a:tcPr marL="68580" marR="68580" marT="0" marB="0" anchor="ctr"/>
                </a:tc>
                <a:tc>
                  <a:txBody>
                    <a:bodyPr/>
                    <a:lstStyle/>
                    <a:p>
                      <a:pPr marL="0" marR="0" algn="ctr">
                        <a:spcBef>
                          <a:spcPts val="0"/>
                        </a:spcBef>
                        <a:spcAft>
                          <a:spcPts val="0"/>
                        </a:spcAft>
                      </a:pPr>
                      <a:r>
                        <a:rPr lang="en-US" sz="1600" dirty="0" smtClean="0">
                          <a:effectLst/>
                          <a:latin typeface="Times New Roman"/>
                          <a:ea typeface="Calibri"/>
                        </a:rPr>
                        <a:t>Group 2</a:t>
                      </a:r>
                      <a:endParaRPr lang="en-US" sz="1600" dirty="0">
                        <a:effectLst/>
                        <a:latin typeface="Times New Roman"/>
                        <a:ea typeface="Calibri"/>
                      </a:endParaRPr>
                    </a:p>
                  </a:txBody>
                  <a:tcPr marL="68580" marR="68580" marT="0" marB="0" anchor="ctr"/>
                </a:tc>
                <a:tc>
                  <a:txBody>
                    <a:bodyPr/>
                    <a:lstStyle/>
                    <a:p>
                      <a:pPr marL="0" marR="0" algn="ctr">
                        <a:spcBef>
                          <a:spcPts val="0"/>
                        </a:spcBef>
                        <a:spcAft>
                          <a:spcPts val="0"/>
                        </a:spcAft>
                      </a:pPr>
                      <a:r>
                        <a:rPr lang="en-US" sz="1600" dirty="0" smtClean="0">
                          <a:effectLst/>
                          <a:latin typeface="Times New Roman"/>
                          <a:ea typeface="Calibri"/>
                        </a:rPr>
                        <a:t>Grou</a:t>
                      </a:r>
                      <a:r>
                        <a:rPr lang="en-US" sz="1600" baseline="0" dirty="0" smtClean="0">
                          <a:effectLst/>
                          <a:latin typeface="Times New Roman"/>
                          <a:ea typeface="Calibri"/>
                        </a:rPr>
                        <a:t>p 3</a:t>
                      </a:r>
                      <a:endParaRPr lang="en-US" sz="1600" dirty="0">
                        <a:effectLst/>
                        <a:latin typeface="Times New Roman"/>
                        <a:ea typeface="Calibri"/>
                      </a:endParaRPr>
                    </a:p>
                  </a:txBody>
                  <a:tcPr marL="68580" marR="68580" marT="0" marB="0" anchor="ctr"/>
                </a:tc>
                <a:tc>
                  <a:txBody>
                    <a:bodyPr/>
                    <a:lstStyle/>
                    <a:p>
                      <a:pPr marL="0" marR="0" algn="ctr">
                        <a:spcBef>
                          <a:spcPts val="0"/>
                        </a:spcBef>
                        <a:spcAft>
                          <a:spcPts val="0"/>
                        </a:spcAft>
                      </a:pPr>
                      <a:r>
                        <a:rPr lang="en-US" sz="1600" dirty="0" smtClean="0">
                          <a:effectLst/>
                          <a:latin typeface="Times New Roman"/>
                          <a:ea typeface="Calibri"/>
                        </a:rPr>
                        <a:t>Group 4</a:t>
                      </a:r>
                      <a:endParaRPr lang="en-US" sz="1600" dirty="0">
                        <a:effectLst/>
                        <a:latin typeface="Times New Roman"/>
                        <a:ea typeface="Calibri"/>
                      </a:endParaRPr>
                    </a:p>
                  </a:txBody>
                  <a:tcPr marL="68580" marR="68580" marT="0" marB="0" anchor="ctr"/>
                </a:tc>
              </a:tr>
              <a:tr h="533400">
                <a:tc>
                  <a:txBody>
                    <a:bodyPr/>
                    <a:lstStyle/>
                    <a:p>
                      <a:pPr marL="0" marR="0" algn="ctr">
                        <a:spcBef>
                          <a:spcPts val="0"/>
                        </a:spcBef>
                        <a:spcAft>
                          <a:spcPts val="0"/>
                        </a:spcAft>
                      </a:pPr>
                      <a:r>
                        <a:rPr lang="en-US" sz="2600" dirty="0" smtClean="0">
                          <a:effectLst/>
                        </a:rPr>
                        <a:t>C</a:t>
                      </a:r>
                      <a:endParaRPr lang="en-US" sz="2600" dirty="0">
                        <a:effectLst/>
                        <a:latin typeface="Times New Roman"/>
                        <a:ea typeface="Calibri"/>
                      </a:endParaRPr>
                    </a:p>
                  </a:txBody>
                  <a:tcPr marL="68580" marR="68580" marT="0" marB="0" anchor="ctr"/>
                </a:tc>
                <a:tc>
                  <a:txBody>
                    <a:bodyPr/>
                    <a:lstStyle/>
                    <a:p>
                      <a:pPr marL="0" marR="0" algn="ctr">
                        <a:spcBef>
                          <a:spcPts val="0"/>
                        </a:spcBef>
                        <a:spcAft>
                          <a:spcPts val="0"/>
                        </a:spcAft>
                      </a:pPr>
                      <a:r>
                        <a:rPr lang="en-US" sz="1600" dirty="0" smtClean="0">
                          <a:effectLst/>
                          <a:latin typeface="Times New Roman"/>
                          <a:ea typeface="Calibri"/>
                        </a:rPr>
                        <a:t>Solubility</a:t>
                      </a:r>
                      <a:endParaRPr lang="en-US" sz="1600" dirty="0">
                        <a:effectLst/>
                        <a:latin typeface="Times New Roman"/>
                        <a:ea typeface="Calibri"/>
                      </a:endParaRPr>
                    </a:p>
                  </a:txBody>
                  <a:tcPr marL="68580" marR="68580" marT="0" marB="0" anchor="ctr"/>
                </a:tc>
                <a:tc>
                  <a:txBody>
                    <a:bodyPr/>
                    <a:lstStyle/>
                    <a:p>
                      <a:pPr marL="0" marR="0" algn="ctr">
                        <a:spcBef>
                          <a:spcPts val="0"/>
                        </a:spcBef>
                        <a:spcAft>
                          <a:spcPts val="0"/>
                        </a:spcAft>
                      </a:pPr>
                      <a:r>
                        <a:rPr lang="en-US" sz="1600" dirty="0" smtClean="0">
                          <a:effectLst/>
                          <a:latin typeface="Times New Roman"/>
                          <a:ea typeface="Calibri"/>
                        </a:rPr>
                        <a:t>Group 3</a:t>
                      </a:r>
                      <a:endParaRPr lang="en-US" sz="1600" dirty="0">
                        <a:effectLst/>
                        <a:latin typeface="Times New Roman"/>
                        <a:ea typeface="Calibri"/>
                      </a:endParaRPr>
                    </a:p>
                  </a:txBody>
                  <a:tcPr marL="68580" marR="68580" marT="0" marB="0" anchor="ctr"/>
                </a:tc>
                <a:tc>
                  <a:txBody>
                    <a:bodyPr/>
                    <a:lstStyle/>
                    <a:p>
                      <a:pPr marL="0" marR="0" algn="ctr">
                        <a:spcBef>
                          <a:spcPts val="0"/>
                        </a:spcBef>
                        <a:spcAft>
                          <a:spcPts val="0"/>
                        </a:spcAft>
                      </a:pPr>
                      <a:r>
                        <a:rPr lang="en-US" sz="1600" dirty="0" smtClean="0">
                          <a:effectLst/>
                          <a:latin typeface="Times New Roman"/>
                          <a:ea typeface="Calibri"/>
                        </a:rPr>
                        <a:t>Group 4</a:t>
                      </a:r>
                      <a:endParaRPr lang="en-US" sz="1600" dirty="0">
                        <a:effectLst/>
                        <a:latin typeface="Times New Roman"/>
                        <a:ea typeface="Calibri"/>
                      </a:endParaRPr>
                    </a:p>
                  </a:txBody>
                  <a:tcPr marL="68580" marR="68580" marT="0" marB="0" anchor="ctr"/>
                </a:tc>
                <a:tc>
                  <a:txBody>
                    <a:bodyPr/>
                    <a:lstStyle/>
                    <a:p>
                      <a:pPr marL="0" marR="0" algn="ctr">
                        <a:spcBef>
                          <a:spcPts val="0"/>
                        </a:spcBef>
                        <a:spcAft>
                          <a:spcPts val="0"/>
                        </a:spcAft>
                      </a:pPr>
                      <a:r>
                        <a:rPr lang="en-US" sz="1600" dirty="0" smtClean="0">
                          <a:effectLst/>
                          <a:latin typeface="Times New Roman"/>
                          <a:ea typeface="Calibri"/>
                        </a:rPr>
                        <a:t>Group</a:t>
                      </a:r>
                      <a:r>
                        <a:rPr lang="en-US" sz="1600" baseline="0" dirty="0" smtClean="0">
                          <a:effectLst/>
                          <a:latin typeface="Times New Roman"/>
                          <a:ea typeface="Calibri"/>
                        </a:rPr>
                        <a:t> 5</a:t>
                      </a:r>
                      <a:endParaRPr lang="en-US" sz="1600" dirty="0">
                        <a:effectLst/>
                        <a:latin typeface="Times New Roman"/>
                        <a:ea typeface="Calibri"/>
                      </a:endParaRPr>
                    </a:p>
                  </a:txBody>
                  <a:tcPr marL="68580" marR="68580" marT="0" marB="0" anchor="ctr"/>
                </a:tc>
              </a:tr>
              <a:tr h="482791">
                <a:tc>
                  <a:txBody>
                    <a:bodyPr/>
                    <a:lstStyle/>
                    <a:p>
                      <a:pPr marL="0" marR="0" algn="ctr">
                        <a:spcBef>
                          <a:spcPts val="0"/>
                        </a:spcBef>
                        <a:spcAft>
                          <a:spcPts val="0"/>
                        </a:spcAft>
                      </a:pPr>
                      <a:r>
                        <a:rPr lang="en-US" sz="2600" dirty="0" smtClean="0">
                          <a:effectLst/>
                        </a:rPr>
                        <a:t>D</a:t>
                      </a:r>
                      <a:endParaRPr lang="en-US" sz="2600" dirty="0">
                        <a:effectLst/>
                        <a:latin typeface="Times New Roman"/>
                        <a:ea typeface="Calibri"/>
                      </a:endParaRPr>
                    </a:p>
                  </a:txBody>
                  <a:tcPr marL="68580" marR="68580" marT="0" marB="0" anchor="ctr"/>
                </a:tc>
                <a:tc>
                  <a:txBody>
                    <a:bodyPr/>
                    <a:lstStyle/>
                    <a:p>
                      <a:pPr marL="0" marR="0" algn="ctr">
                        <a:spcBef>
                          <a:spcPts val="0"/>
                        </a:spcBef>
                        <a:spcAft>
                          <a:spcPts val="0"/>
                        </a:spcAft>
                      </a:pPr>
                      <a:r>
                        <a:rPr lang="en-US" sz="1600" dirty="0" smtClean="0">
                          <a:effectLst/>
                          <a:latin typeface="Times New Roman"/>
                          <a:ea typeface="Calibri"/>
                        </a:rPr>
                        <a:t>Solubility</a:t>
                      </a:r>
                      <a:endParaRPr lang="en-US" sz="1600" dirty="0">
                        <a:effectLst/>
                        <a:latin typeface="Times New Roman"/>
                        <a:ea typeface="Calibri"/>
                      </a:endParaRPr>
                    </a:p>
                  </a:txBody>
                  <a:tcPr marL="68580" marR="68580" marT="0" marB="0" anchor="ctr"/>
                </a:tc>
                <a:tc>
                  <a:txBody>
                    <a:bodyPr/>
                    <a:lstStyle/>
                    <a:p>
                      <a:pPr marL="0" marR="0" algn="ctr">
                        <a:spcBef>
                          <a:spcPts val="0"/>
                        </a:spcBef>
                        <a:spcAft>
                          <a:spcPts val="0"/>
                        </a:spcAft>
                      </a:pPr>
                      <a:r>
                        <a:rPr lang="en-US" sz="1600" dirty="0" smtClean="0">
                          <a:effectLst/>
                          <a:latin typeface="Times New Roman"/>
                          <a:ea typeface="Calibri"/>
                        </a:rPr>
                        <a:t>Group 6</a:t>
                      </a:r>
                      <a:endParaRPr lang="en-US" sz="1600" dirty="0">
                        <a:effectLst/>
                        <a:latin typeface="Times New Roman"/>
                        <a:ea typeface="Calibri"/>
                      </a:endParaRPr>
                    </a:p>
                  </a:txBody>
                  <a:tcPr marL="68580" marR="68580" marT="0" marB="0" anchor="ctr"/>
                </a:tc>
                <a:tc>
                  <a:txBody>
                    <a:bodyPr/>
                    <a:lstStyle/>
                    <a:p>
                      <a:pPr marL="0" marR="0" algn="ctr">
                        <a:spcBef>
                          <a:spcPts val="0"/>
                        </a:spcBef>
                        <a:spcAft>
                          <a:spcPts val="0"/>
                        </a:spcAft>
                      </a:pPr>
                      <a:r>
                        <a:rPr lang="en-US" sz="1600" dirty="0" smtClean="0">
                          <a:effectLst/>
                          <a:latin typeface="Times New Roman"/>
                          <a:ea typeface="Calibri"/>
                        </a:rPr>
                        <a:t>Group 1</a:t>
                      </a:r>
                      <a:endParaRPr lang="en-US" sz="1600" dirty="0">
                        <a:effectLst/>
                        <a:latin typeface="Times New Roman"/>
                        <a:ea typeface="Calibri"/>
                      </a:endParaRPr>
                    </a:p>
                  </a:txBody>
                  <a:tcPr marL="68580" marR="68580" marT="0" marB="0" anchor="ctr"/>
                </a:tc>
                <a:tc>
                  <a:txBody>
                    <a:bodyPr/>
                    <a:lstStyle/>
                    <a:p>
                      <a:pPr marL="0" marR="0" algn="ctr">
                        <a:spcBef>
                          <a:spcPts val="0"/>
                        </a:spcBef>
                        <a:spcAft>
                          <a:spcPts val="0"/>
                        </a:spcAft>
                      </a:pPr>
                      <a:r>
                        <a:rPr lang="en-US" sz="1600" dirty="0" smtClean="0">
                          <a:effectLst/>
                          <a:latin typeface="Times New Roman"/>
                          <a:ea typeface="Calibri"/>
                        </a:rPr>
                        <a:t>Group</a:t>
                      </a:r>
                      <a:r>
                        <a:rPr lang="en-US" sz="1600" baseline="0" dirty="0" smtClean="0">
                          <a:effectLst/>
                          <a:latin typeface="Times New Roman"/>
                          <a:ea typeface="Calibri"/>
                        </a:rPr>
                        <a:t> 2</a:t>
                      </a:r>
                      <a:endParaRPr lang="en-US" sz="1600" dirty="0">
                        <a:effectLst/>
                        <a:latin typeface="Times New Roman"/>
                        <a:ea typeface="Calibri"/>
                      </a:endParaRPr>
                    </a:p>
                  </a:txBody>
                  <a:tcPr marL="68580" marR="68580" marT="0" marB="0" anchor="ctr"/>
                </a:tc>
              </a:tr>
              <a:tr h="914114">
                <a:tc>
                  <a:txBody>
                    <a:bodyPr/>
                    <a:lstStyle/>
                    <a:p>
                      <a:pPr marL="0" marR="0" algn="ctr">
                        <a:spcBef>
                          <a:spcPts val="0"/>
                        </a:spcBef>
                        <a:spcAft>
                          <a:spcPts val="0"/>
                        </a:spcAft>
                      </a:pPr>
                      <a:r>
                        <a:rPr lang="en-US" sz="2600" dirty="0" smtClean="0">
                          <a:effectLst/>
                        </a:rPr>
                        <a:t>E</a:t>
                      </a:r>
                      <a:endParaRPr lang="en-US" sz="2600" dirty="0">
                        <a:effectLst/>
                        <a:latin typeface="Times New Roman"/>
                        <a:ea typeface="Calibri"/>
                      </a:endParaRPr>
                    </a:p>
                  </a:txBody>
                  <a:tcPr marL="68580" marR="68580" marT="0" marB="0" anchor="ctr"/>
                </a:tc>
                <a:tc>
                  <a:txBody>
                    <a:bodyPr/>
                    <a:lstStyle/>
                    <a:p>
                      <a:pPr marL="0" marR="0" algn="ctr">
                        <a:spcBef>
                          <a:spcPts val="0"/>
                        </a:spcBef>
                        <a:spcAft>
                          <a:spcPts val="0"/>
                        </a:spcAft>
                      </a:pPr>
                      <a:r>
                        <a:rPr lang="en-US" sz="1600" dirty="0" smtClean="0">
                          <a:effectLst/>
                          <a:latin typeface="Times New Roman"/>
                          <a:ea typeface="Calibri"/>
                        </a:rPr>
                        <a:t>Naming and Activity Series</a:t>
                      </a:r>
                    </a:p>
                    <a:p>
                      <a:pPr marL="0" marR="0" algn="ctr">
                        <a:spcBef>
                          <a:spcPts val="0"/>
                        </a:spcBef>
                        <a:spcAft>
                          <a:spcPts val="0"/>
                        </a:spcAft>
                      </a:pPr>
                      <a:r>
                        <a:rPr lang="en-US" sz="1600" dirty="0" smtClean="0">
                          <a:effectLst/>
                          <a:latin typeface="Times New Roman"/>
                          <a:ea typeface="Calibri"/>
                        </a:rPr>
                        <a:t>Balancing</a:t>
                      </a:r>
                      <a:endParaRPr lang="en-US" sz="1600" dirty="0">
                        <a:effectLst/>
                        <a:latin typeface="Times New Roman"/>
                        <a:ea typeface="Calibri"/>
                      </a:endParaRPr>
                    </a:p>
                  </a:txBody>
                  <a:tcPr marL="68580" marR="68580" marT="0" marB="0" anchor="ctr"/>
                </a:tc>
                <a:tc>
                  <a:txBody>
                    <a:bodyPr/>
                    <a:lstStyle/>
                    <a:p>
                      <a:pPr marL="0" marR="0" algn="ctr">
                        <a:spcBef>
                          <a:spcPts val="0"/>
                        </a:spcBef>
                        <a:spcAft>
                          <a:spcPts val="0"/>
                        </a:spcAft>
                      </a:pPr>
                      <a:r>
                        <a:rPr lang="en-US" sz="1600" dirty="0" smtClean="0">
                          <a:effectLst/>
                          <a:latin typeface="Times New Roman"/>
                          <a:ea typeface="Calibri"/>
                        </a:rPr>
                        <a:t>Group</a:t>
                      </a:r>
                      <a:r>
                        <a:rPr lang="en-US" sz="1600" baseline="0" dirty="0" smtClean="0">
                          <a:effectLst/>
                          <a:latin typeface="Times New Roman"/>
                          <a:ea typeface="Calibri"/>
                        </a:rPr>
                        <a:t> 4</a:t>
                      </a:r>
                      <a:endParaRPr lang="en-US" sz="1600" dirty="0">
                        <a:effectLst/>
                        <a:latin typeface="Times New Roman"/>
                        <a:ea typeface="Calibri"/>
                      </a:endParaRPr>
                    </a:p>
                  </a:txBody>
                  <a:tcPr marL="68580" marR="68580" marT="0" marB="0" anchor="ctr"/>
                </a:tc>
                <a:tc>
                  <a:txBody>
                    <a:bodyPr/>
                    <a:lstStyle/>
                    <a:p>
                      <a:pPr marL="0" marR="0" algn="ctr">
                        <a:spcBef>
                          <a:spcPts val="0"/>
                        </a:spcBef>
                        <a:spcAft>
                          <a:spcPts val="0"/>
                        </a:spcAft>
                      </a:pPr>
                      <a:r>
                        <a:rPr lang="en-US" sz="1600" dirty="0" smtClean="0">
                          <a:effectLst/>
                          <a:latin typeface="Times New Roman"/>
                          <a:ea typeface="Calibri"/>
                        </a:rPr>
                        <a:t>Group 5</a:t>
                      </a:r>
                      <a:endParaRPr lang="en-US" sz="1600" dirty="0">
                        <a:effectLst/>
                        <a:latin typeface="Times New Roman"/>
                        <a:ea typeface="Calibri"/>
                      </a:endParaRPr>
                    </a:p>
                  </a:txBody>
                  <a:tcPr marL="68580" marR="68580" marT="0" marB="0" anchor="ctr"/>
                </a:tc>
                <a:tc>
                  <a:txBody>
                    <a:bodyPr/>
                    <a:lstStyle/>
                    <a:p>
                      <a:pPr marL="0" marR="0" algn="ctr">
                        <a:spcBef>
                          <a:spcPts val="0"/>
                        </a:spcBef>
                        <a:spcAft>
                          <a:spcPts val="0"/>
                        </a:spcAft>
                      </a:pPr>
                      <a:r>
                        <a:rPr lang="en-US" sz="1600" dirty="0" smtClean="0">
                          <a:effectLst/>
                          <a:latin typeface="Times New Roman"/>
                          <a:ea typeface="Calibri"/>
                        </a:rPr>
                        <a:t>Group 6</a:t>
                      </a:r>
                      <a:endParaRPr lang="en-US" sz="1600" dirty="0">
                        <a:effectLst/>
                        <a:latin typeface="Times New Roman"/>
                        <a:ea typeface="Calibri"/>
                      </a:endParaRPr>
                    </a:p>
                  </a:txBody>
                  <a:tcPr marL="68580" marR="68580" marT="0" marB="0" anchor="ctr"/>
                </a:tc>
              </a:tr>
              <a:tr h="634905">
                <a:tc>
                  <a:txBody>
                    <a:bodyPr/>
                    <a:lstStyle/>
                    <a:p>
                      <a:pPr marL="0" marR="0" algn="ctr">
                        <a:spcBef>
                          <a:spcPts val="0"/>
                        </a:spcBef>
                        <a:spcAft>
                          <a:spcPts val="0"/>
                        </a:spcAft>
                      </a:pPr>
                      <a:r>
                        <a:rPr lang="en-US" sz="2600" dirty="0" smtClean="0">
                          <a:effectLst/>
                        </a:rPr>
                        <a:t>F</a:t>
                      </a:r>
                      <a:endParaRPr lang="en-US" sz="2600" dirty="0">
                        <a:effectLst/>
                        <a:latin typeface="Times New Roman"/>
                        <a:ea typeface="Calibri"/>
                      </a:endParaRPr>
                    </a:p>
                  </a:txBody>
                  <a:tcPr marL="68580" marR="68580" marT="0" marB="0" anchor="ctr"/>
                </a:tc>
                <a:tc>
                  <a:txBody>
                    <a:bodyPr/>
                    <a:lstStyle/>
                    <a:p>
                      <a:pPr marL="0" marR="0" algn="ctr">
                        <a:spcBef>
                          <a:spcPts val="0"/>
                        </a:spcBef>
                        <a:spcAft>
                          <a:spcPts val="0"/>
                        </a:spcAft>
                      </a:pPr>
                      <a:r>
                        <a:rPr lang="en-US" sz="1600" dirty="0" smtClean="0">
                          <a:effectLst/>
                          <a:latin typeface="Times New Roman"/>
                          <a:ea typeface="Calibri"/>
                        </a:rPr>
                        <a:t>Types of reactions</a:t>
                      </a:r>
                      <a:endParaRPr lang="en-US" sz="1600" dirty="0">
                        <a:effectLst/>
                        <a:latin typeface="Times New Roman"/>
                        <a:ea typeface="Calibri"/>
                      </a:endParaRPr>
                    </a:p>
                  </a:txBody>
                  <a:tcPr marL="68580" marR="68580" marT="0" marB="0" anchor="ctr"/>
                </a:tc>
                <a:tc>
                  <a:txBody>
                    <a:bodyPr/>
                    <a:lstStyle/>
                    <a:p>
                      <a:pPr marL="0" marR="0" algn="ctr">
                        <a:spcBef>
                          <a:spcPts val="0"/>
                        </a:spcBef>
                        <a:spcAft>
                          <a:spcPts val="0"/>
                        </a:spcAft>
                      </a:pPr>
                      <a:r>
                        <a:rPr lang="en-US" sz="1600" dirty="0" smtClean="0">
                          <a:effectLst/>
                          <a:latin typeface="Times New Roman"/>
                          <a:ea typeface="Calibri"/>
                        </a:rPr>
                        <a:t>Group 5</a:t>
                      </a:r>
                      <a:endParaRPr lang="en-US" sz="1600" dirty="0">
                        <a:effectLst/>
                        <a:latin typeface="Times New Roman"/>
                        <a:ea typeface="Calibri"/>
                      </a:endParaRPr>
                    </a:p>
                  </a:txBody>
                  <a:tcPr marL="68580" marR="68580" marT="0" marB="0" anchor="ctr"/>
                </a:tc>
                <a:tc>
                  <a:txBody>
                    <a:bodyPr/>
                    <a:lstStyle/>
                    <a:p>
                      <a:pPr marL="0" marR="0" algn="ctr">
                        <a:spcBef>
                          <a:spcPts val="0"/>
                        </a:spcBef>
                        <a:spcAft>
                          <a:spcPts val="0"/>
                        </a:spcAft>
                      </a:pPr>
                      <a:r>
                        <a:rPr lang="en-US" sz="1600" dirty="0" smtClean="0">
                          <a:effectLst/>
                          <a:latin typeface="Times New Roman"/>
                          <a:ea typeface="Calibri"/>
                        </a:rPr>
                        <a:t>Group 6</a:t>
                      </a:r>
                      <a:endParaRPr lang="en-US" sz="1600" dirty="0">
                        <a:effectLst/>
                        <a:latin typeface="Times New Roman"/>
                        <a:ea typeface="Calibri"/>
                      </a:endParaRPr>
                    </a:p>
                  </a:txBody>
                  <a:tcPr marL="68580" marR="68580" marT="0" marB="0" anchor="ctr"/>
                </a:tc>
                <a:tc>
                  <a:txBody>
                    <a:bodyPr/>
                    <a:lstStyle/>
                    <a:p>
                      <a:pPr marL="0" marR="0" algn="ctr">
                        <a:spcBef>
                          <a:spcPts val="0"/>
                        </a:spcBef>
                        <a:spcAft>
                          <a:spcPts val="0"/>
                        </a:spcAft>
                      </a:pPr>
                      <a:r>
                        <a:rPr lang="en-US" sz="1600" dirty="0" smtClean="0">
                          <a:effectLst/>
                          <a:latin typeface="Times New Roman"/>
                          <a:ea typeface="Calibri"/>
                        </a:rPr>
                        <a:t>Group 1</a:t>
                      </a:r>
                      <a:endParaRPr lang="en-US" sz="1600" dirty="0">
                        <a:effectLst/>
                        <a:latin typeface="Times New Roman"/>
                        <a:ea typeface="Calibri"/>
                      </a:endParaRPr>
                    </a:p>
                  </a:txBody>
                  <a:tcPr marL="68580" marR="68580" marT="0" marB="0" anchor="ctr"/>
                </a:tc>
              </a:tr>
            </a:tbl>
          </a:graphicData>
        </a:graphic>
      </p:graphicFrame>
    </p:spTree>
    <p:extLst>
      <p:ext uri="{BB962C8B-B14F-4D97-AF65-F5344CB8AC3E}">
        <p14:creationId xmlns:p14="http://schemas.microsoft.com/office/powerpoint/2010/main" val="267249002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8229600" cy="1143000"/>
          </a:xfrm>
        </p:spPr>
        <p:txBody>
          <a:bodyPr/>
          <a:lstStyle/>
          <a:p>
            <a:r>
              <a:rPr lang="en-US" dirty="0" smtClean="0"/>
              <a:t>Activity Series of Metals</a:t>
            </a:r>
            <a:endParaRPr lang="en-US" dirty="0"/>
          </a:p>
        </p:txBody>
      </p:sp>
      <p:sp>
        <p:nvSpPr>
          <p:cNvPr id="3" name="Content Placeholder 2"/>
          <p:cNvSpPr>
            <a:spLocks noGrp="1"/>
          </p:cNvSpPr>
          <p:nvPr>
            <p:ph idx="1"/>
          </p:nvPr>
        </p:nvSpPr>
        <p:spPr>
          <a:xfrm>
            <a:off x="200722" y="6019800"/>
            <a:ext cx="8915400" cy="838200"/>
          </a:xfrm>
        </p:spPr>
        <p:txBody>
          <a:bodyPr>
            <a:normAutofit/>
          </a:bodyPr>
          <a:lstStyle/>
          <a:p>
            <a:r>
              <a:rPr lang="en-US" sz="2000" dirty="0">
                <a:hlinkClick r:id="rId2"/>
              </a:rPr>
              <a:t>http://</a:t>
            </a:r>
            <a:r>
              <a:rPr lang="en-US" sz="2000" dirty="0" smtClean="0">
                <a:hlinkClick r:id="rId2"/>
              </a:rPr>
              <a:t>group.chem.iastate.edu/Greenbowe/sections/projectfolder/flashfiles/redox/home.html</a:t>
            </a:r>
            <a:r>
              <a:rPr lang="en-US" sz="2000" dirty="0" smtClean="0"/>
              <a:t> </a:t>
            </a:r>
            <a:endParaRPr lang="en-US" sz="2000" dirty="0"/>
          </a:p>
        </p:txBody>
      </p:sp>
      <p:graphicFrame>
        <p:nvGraphicFramePr>
          <p:cNvPr id="4" name="Table 3"/>
          <p:cNvGraphicFramePr>
            <a:graphicFrameLocks noGrp="1"/>
          </p:cNvGraphicFramePr>
          <p:nvPr>
            <p:extLst>
              <p:ext uri="{D42A27DB-BD31-4B8C-83A1-F6EECF244321}">
                <p14:modId xmlns:p14="http://schemas.microsoft.com/office/powerpoint/2010/main" val="2083657849"/>
              </p:ext>
            </p:extLst>
          </p:nvPr>
        </p:nvGraphicFramePr>
        <p:xfrm>
          <a:off x="1600200" y="1066800"/>
          <a:ext cx="6096000" cy="4953000"/>
        </p:xfrm>
        <a:graphic>
          <a:graphicData uri="http://schemas.openxmlformats.org/drawingml/2006/table">
            <a:tbl>
              <a:tblPr firstRow="1" bandRow="1">
                <a:tableStyleId>{5C22544A-7EE6-4342-B048-85BDC9FD1C3A}</a:tableStyleId>
              </a:tblPr>
              <a:tblGrid>
                <a:gridCol w="2032000"/>
                <a:gridCol w="2032000"/>
                <a:gridCol w="2032000"/>
              </a:tblGrid>
              <a:tr h="441068">
                <a:tc gridSpan="3">
                  <a:txBody>
                    <a:bodyPr/>
                    <a:lstStyle/>
                    <a:p>
                      <a:pPr algn="ctr"/>
                      <a:r>
                        <a:rPr lang="en-US" dirty="0" smtClean="0"/>
                        <a:t>Activity Series of Metals</a:t>
                      </a:r>
                      <a:endParaRPr lang="en-US" dirty="0"/>
                    </a:p>
                  </a:txBody>
                  <a:tcPr/>
                </a:tc>
                <a:tc hMerge="1">
                  <a:txBody>
                    <a:bodyPr/>
                    <a:lstStyle/>
                    <a:p>
                      <a:endParaRPr lang="en-US"/>
                    </a:p>
                  </a:txBody>
                  <a:tcPr/>
                </a:tc>
                <a:tc hMerge="1">
                  <a:txBody>
                    <a:bodyPr/>
                    <a:lstStyle/>
                    <a:p>
                      <a:endParaRPr lang="en-US" dirty="0"/>
                    </a:p>
                  </a:txBody>
                  <a:tcPr/>
                </a:tc>
              </a:tr>
              <a:tr h="441068">
                <a:tc>
                  <a:txBody>
                    <a:bodyPr/>
                    <a:lstStyle/>
                    <a:p>
                      <a:endParaRPr lang="en-US"/>
                    </a:p>
                  </a:txBody>
                  <a:tcPr/>
                </a:tc>
                <a:tc>
                  <a:txBody>
                    <a:bodyPr/>
                    <a:lstStyle/>
                    <a:p>
                      <a:r>
                        <a:rPr lang="en-US" dirty="0" smtClean="0"/>
                        <a:t>Name</a:t>
                      </a:r>
                      <a:endParaRPr lang="en-US" dirty="0"/>
                    </a:p>
                  </a:txBody>
                  <a:tcPr/>
                </a:tc>
                <a:tc>
                  <a:txBody>
                    <a:bodyPr/>
                    <a:lstStyle/>
                    <a:p>
                      <a:r>
                        <a:rPr lang="en-US" dirty="0" smtClean="0"/>
                        <a:t>Symbol</a:t>
                      </a:r>
                      <a:endParaRPr lang="en-US" dirty="0"/>
                    </a:p>
                  </a:txBody>
                  <a:tcPr/>
                </a:tc>
              </a:tr>
              <a:tr h="4070864">
                <a:tc>
                  <a:txBody>
                    <a:bodyPr/>
                    <a:lstStyle/>
                    <a:p>
                      <a:endParaRPr lang="en-US" dirty="0"/>
                    </a:p>
                  </a:txBody>
                  <a:tcPr/>
                </a:tc>
                <a:tc>
                  <a:txBody>
                    <a:bodyPr/>
                    <a:lstStyle/>
                    <a:p>
                      <a:r>
                        <a:rPr lang="en-US" sz="2000" dirty="0" smtClean="0"/>
                        <a:t>Lithium</a:t>
                      </a:r>
                    </a:p>
                    <a:p>
                      <a:r>
                        <a:rPr lang="en-US" sz="2000" dirty="0" smtClean="0"/>
                        <a:t>Potassium</a:t>
                      </a:r>
                    </a:p>
                    <a:p>
                      <a:r>
                        <a:rPr lang="en-US" sz="2000" dirty="0" smtClean="0"/>
                        <a:t>Calcium</a:t>
                      </a:r>
                    </a:p>
                    <a:p>
                      <a:r>
                        <a:rPr lang="en-US" sz="2000" dirty="0" smtClean="0"/>
                        <a:t>Sodium</a:t>
                      </a:r>
                    </a:p>
                    <a:p>
                      <a:r>
                        <a:rPr lang="en-US" sz="2000" dirty="0" smtClean="0"/>
                        <a:t>Magnesium</a:t>
                      </a:r>
                    </a:p>
                    <a:p>
                      <a:r>
                        <a:rPr lang="en-US" sz="2000" dirty="0" smtClean="0"/>
                        <a:t>Aluminum</a:t>
                      </a:r>
                    </a:p>
                    <a:p>
                      <a:r>
                        <a:rPr lang="en-US" sz="2000" dirty="0" smtClean="0"/>
                        <a:t>Zinc</a:t>
                      </a:r>
                    </a:p>
                    <a:p>
                      <a:r>
                        <a:rPr lang="en-US" sz="2000" dirty="0" smtClean="0"/>
                        <a:t>Iron</a:t>
                      </a:r>
                    </a:p>
                    <a:p>
                      <a:r>
                        <a:rPr lang="en-US" sz="2000" dirty="0" smtClean="0"/>
                        <a:t>Lead</a:t>
                      </a:r>
                    </a:p>
                    <a:p>
                      <a:r>
                        <a:rPr lang="en-US" sz="2000" dirty="0" smtClean="0"/>
                        <a:t>(Hydrogen)</a:t>
                      </a:r>
                    </a:p>
                    <a:p>
                      <a:r>
                        <a:rPr lang="en-US" sz="2000" dirty="0" smtClean="0"/>
                        <a:t>Copper</a:t>
                      </a:r>
                    </a:p>
                    <a:p>
                      <a:r>
                        <a:rPr lang="en-US" sz="2000" dirty="0" smtClean="0"/>
                        <a:t>Mercury</a:t>
                      </a:r>
                    </a:p>
                    <a:p>
                      <a:r>
                        <a:rPr lang="en-US" sz="2000" dirty="0" smtClean="0"/>
                        <a:t>Silver</a:t>
                      </a:r>
                      <a:endParaRPr lang="en-US" sz="2000" dirty="0"/>
                    </a:p>
                  </a:txBody>
                  <a:tcPr/>
                </a:tc>
                <a:tc>
                  <a:txBody>
                    <a:bodyPr/>
                    <a:lstStyle/>
                    <a:p>
                      <a:r>
                        <a:rPr lang="en-US" sz="2000" dirty="0" smtClean="0"/>
                        <a:t>Li</a:t>
                      </a:r>
                    </a:p>
                    <a:p>
                      <a:r>
                        <a:rPr lang="en-US" sz="2000" dirty="0" smtClean="0"/>
                        <a:t>K</a:t>
                      </a:r>
                    </a:p>
                    <a:p>
                      <a:r>
                        <a:rPr lang="en-US" sz="2000" dirty="0" smtClean="0"/>
                        <a:t>Ca</a:t>
                      </a:r>
                    </a:p>
                    <a:p>
                      <a:r>
                        <a:rPr lang="en-US" sz="2000" dirty="0" smtClean="0"/>
                        <a:t>Na</a:t>
                      </a:r>
                    </a:p>
                    <a:p>
                      <a:r>
                        <a:rPr lang="en-US" sz="2000" dirty="0" smtClean="0"/>
                        <a:t>Mg</a:t>
                      </a:r>
                    </a:p>
                    <a:p>
                      <a:r>
                        <a:rPr lang="en-US" sz="2000" dirty="0" smtClean="0"/>
                        <a:t>Al</a:t>
                      </a:r>
                    </a:p>
                    <a:p>
                      <a:r>
                        <a:rPr lang="en-US" sz="2000" dirty="0" smtClean="0"/>
                        <a:t>Zn</a:t>
                      </a:r>
                    </a:p>
                    <a:p>
                      <a:r>
                        <a:rPr lang="en-US" sz="2000" dirty="0" smtClean="0"/>
                        <a:t>Fe</a:t>
                      </a:r>
                    </a:p>
                    <a:p>
                      <a:r>
                        <a:rPr lang="en-US" sz="2000" dirty="0" err="1" smtClean="0"/>
                        <a:t>Pb</a:t>
                      </a:r>
                      <a:endParaRPr lang="en-US" sz="2000" dirty="0" smtClean="0"/>
                    </a:p>
                    <a:p>
                      <a:r>
                        <a:rPr lang="en-US" sz="2000" dirty="0" smtClean="0"/>
                        <a:t>(H)</a:t>
                      </a:r>
                    </a:p>
                    <a:p>
                      <a:r>
                        <a:rPr lang="en-US" sz="2000" dirty="0" smtClean="0"/>
                        <a:t>Cu</a:t>
                      </a:r>
                    </a:p>
                    <a:p>
                      <a:r>
                        <a:rPr lang="en-US" sz="2000" dirty="0" smtClean="0"/>
                        <a:t>Hg</a:t>
                      </a:r>
                    </a:p>
                    <a:p>
                      <a:r>
                        <a:rPr lang="en-US" sz="2000" dirty="0" smtClean="0"/>
                        <a:t>Ag</a:t>
                      </a:r>
                      <a:endParaRPr lang="en-US" sz="2000" dirty="0"/>
                    </a:p>
                  </a:txBody>
                  <a:tcPr/>
                </a:tc>
              </a:tr>
            </a:tbl>
          </a:graphicData>
        </a:graphic>
      </p:graphicFrame>
      <p:sp>
        <p:nvSpPr>
          <p:cNvPr id="5" name="TextBox 4"/>
          <p:cNvSpPr txBox="1"/>
          <p:nvPr/>
        </p:nvSpPr>
        <p:spPr>
          <a:xfrm rot="16200000">
            <a:off x="726596" y="3433813"/>
            <a:ext cx="3006721" cy="492443"/>
          </a:xfrm>
          <a:prstGeom prst="rect">
            <a:avLst/>
          </a:prstGeom>
          <a:noFill/>
        </p:spPr>
        <p:txBody>
          <a:bodyPr wrap="none" rtlCol="0">
            <a:spAutoFit/>
          </a:bodyPr>
          <a:lstStyle/>
          <a:p>
            <a:r>
              <a:rPr lang="en-US" sz="2600" dirty="0" smtClean="0"/>
              <a:t>Decreasing reactivity</a:t>
            </a:r>
            <a:endParaRPr lang="en-US" sz="2600" dirty="0"/>
          </a:p>
        </p:txBody>
      </p:sp>
      <p:cxnSp>
        <p:nvCxnSpPr>
          <p:cNvPr id="7" name="Straight Arrow Connector 6"/>
          <p:cNvCxnSpPr/>
          <p:nvPr/>
        </p:nvCxnSpPr>
        <p:spPr>
          <a:xfrm>
            <a:off x="2971800" y="2176673"/>
            <a:ext cx="0" cy="3233527"/>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210149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5410200"/>
            <a:ext cx="3657600" cy="990600"/>
          </a:xfrm>
        </p:spPr>
        <p:txBody>
          <a:bodyPr/>
          <a:lstStyle/>
          <a:p>
            <a:r>
              <a:rPr lang="en-US" sz="4000" dirty="0" smtClean="0">
                <a:solidFill>
                  <a:srgbClr val="FF6600"/>
                </a:solidFill>
              </a:rPr>
              <a:t>Agenda for the day</a:t>
            </a:r>
            <a:endParaRPr lang="en-US" sz="4000" dirty="0">
              <a:solidFill>
                <a:srgbClr val="FF6600"/>
              </a:solidFill>
            </a:endParaRPr>
          </a:p>
        </p:txBody>
      </p:sp>
      <p:sp>
        <p:nvSpPr>
          <p:cNvPr id="3" name="Content Placeholder 2"/>
          <p:cNvSpPr>
            <a:spLocks noGrp="1"/>
          </p:cNvSpPr>
          <p:nvPr>
            <p:ph idx="1"/>
          </p:nvPr>
        </p:nvSpPr>
        <p:spPr>
          <a:xfrm>
            <a:off x="228600" y="304800"/>
            <a:ext cx="8763000" cy="4800600"/>
          </a:xfrm>
        </p:spPr>
        <p:txBody>
          <a:bodyPr>
            <a:normAutofit/>
          </a:bodyPr>
          <a:lstStyle/>
          <a:p>
            <a:r>
              <a:rPr lang="en-US" sz="2600" b="0" dirty="0" smtClean="0"/>
              <a:t>8 min: Bellwork</a:t>
            </a:r>
          </a:p>
          <a:p>
            <a:endParaRPr lang="en-US" sz="500" b="0" dirty="0" smtClean="0"/>
          </a:p>
          <a:p>
            <a:r>
              <a:rPr lang="en-US" sz="2600" b="0" dirty="0" smtClean="0"/>
              <a:t>15 min: Review naming and charge rules</a:t>
            </a:r>
          </a:p>
          <a:p>
            <a:endParaRPr lang="en-US" sz="500" b="0" dirty="0" smtClean="0"/>
          </a:p>
          <a:p>
            <a:r>
              <a:rPr lang="en-US" sz="2600" b="0" dirty="0" smtClean="0"/>
              <a:t>5 min: Types of measurements small group work</a:t>
            </a:r>
          </a:p>
          <a:p>
            <a:endParaRPr lang="en-US" sz="500" b="0" dirty="0" smtClean="0"/>
          </a:p>
          <a:p>
            <a:r>
              <a:rPr lang="en-US" sz="2600" b="0" dirty="0" smtClean="0"/>
              <a:t>20 min: Factor lab method and calculating molar mass</a:t>
            </a:r>
            <a:endParaRPr lang="en-US" sz="500" b="0" dirty="0" smtClean="0"/>
          </a:p>
          <a:p>
            <a:pPr marL="0" indent="0"/>
            <a:endParaRPr lang="en-US" sz="300" b="0" dirty="0"/>
          </a:p>
          <a:p>
            <a:pPr marL="0" indent="0"/>
            <a:r>
              <a:rPr lang="en-US" sz="2600" b="0" dirty="0" smtClean="0"/>
              <a:t>2 min: Wrap Up and Announcements</a:t>
            </a:r>
            <a:endParaRPr lang="en-US" sz="2600" b="0" dirty="0"/>
          </a:p>
          <a:p>
            <a:pPr marL="0" indent="0">
              <a:buNone/>
            </a:pPr>
            <a:endParaRPr lang="en-US" sz="2000" b="0" dirty="0" smtClean="0"/>
          </a:p>
          <a:p>
            <a:pPr marL="0" indent="0">
              <a:buNone/>
            </a:pPr>
            <a:endParaRPr lang="en-US" sz="500" b="0" dirty="0" smtClean="0"/>
          </a:p>
        </p:txBody>
      </p:sp>
    </p:spTree>
    <p:extLst>
      <p:ext uri="{BB962C8B-B14F-4D97-AF65-F5344CB8AC3E}">
        <p14:creationId xmlns:p14="http://schemas.microsoft.com/office/powerpoint/2010/main" val="1308535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520940" cy="548640"/>
          </a:xfrm>
        </p:spPr>
        <p:txBody>
          <a:bodyPr/>
          <a:lstStyle/>
          <a:p>
            <a:r>
              <a:rPr lang="en-US" dirty="0" smtClean="0"/>
              <a:t>Goals</a:t>
            </a:r>
            <a:endParaRPr lang="en-US" dirty="0"/>
          </a:p>
        </p:txBody>
      </p:sp>
      <p:sp>
        <p:nvSpPr>
          <p:cNvPr id="3" name="Content Placeholder 2"/>
          <p:cNvSpPr>
            <a:spLocks noGrp="1"/>
          </p:cNvSpPr>
          <p:nvPr>
            <p:ph idx="1"/>
          </p:nvPr>
        </p:nvSpPr>
        <p:spPr>
          <a:xfrm>
            <a:off x="228600" y="1143000"/>
            <a:ext cx="8686800" cy="4233372"/>
          </a:xfrm>
        </p:spPr>
        <p:txBody>
          <a:bodyPr/>
          <a:lstStyle/>
          <a:p>
            <a:pPr lvl="0">
              <a:buFont typeface="+mj-lt"/>
              <a:buAutoNum type="arabicPeriod"/>
            </a:pPr>
            <a:r>
              <a:rPr lang="en-US" sz="2600" dirty="0"/>
              <a:t>Understand the concept of the mole.</a:t>
            </a:r>
          </a:p>
          <a:p>
            <a:pPr lvl="0">
              <a:buFont typeface="+mj-lt"/>
              <a:buAutoNum type="arabicPeriod"/>
            </a:pPr>
            <a:r>
              <a:rPr lang="en-US" sz="2600" dirty="0"/>
              <a:t>Be able to calculate molar mass of a compound from its formula and the periodic table.</a:t>
            </a:r>
          </a:p>
          <a:p>
            <a:pPr>
              <a:buFont typeface="+mj-lt"/>
              <a:buAutoNum type="arabicPeriod"/>
            </a:pPr>
            <a:r>
              <a:rPr lang="en-US" sz="2600" dirty="0"/>
              <a:t>For ionic compounds, which do not consist of individual molecules, the sum of the atomic masses is often referred to as a formula mass.</a:t>
            </a:r>
          </a:p>
          <a:p>
            <a:endParaRPr lang="en-US" dirty="0"/>
          </a:p>
        </p:txBody>
      </p:sp>
    </p:spTree>
    <p:extLst>
      <p:ext uri="{BB962C8B-B14F-4D97-AF65-F5344CB8AC3E}">
        <p14:creationId xmlns:p14="http://schemas.microsoft.com/office/powerpoint/2010/main" val="2165285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Naming review</a:t>
            </a:r>
            <a:endParaRPr lang="en-US"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600" dirty="0" smtClean="0"/>
              <a:t>Ionic compounds</a:t>
            </a:r>
          </a:p>
          <a:p>
            <a:pPr marL="0" indent="0"/>
            <a:endParaRPr lang="en-US" sz="2600" dirty="0" smtClean="0"/>
          </a:p>
          <a:p>
            <a:pPr>
              <a:buFont typeface="Arial" panose="020B0604020202020204" pitchFamily="34" charset="0"/>
              <a:buChar char="•"/>
            </a:pPr>
            <a:r>
              <a:rPr lang="en-US" sz="2600" dirty="0" smtClean="0"/>
              <a:t>Molecular compounds</a:t>
            </a:r>
          </a:p>
          <a:p>
            <a:pPr marL="0" indent="0"/>
            <a:endParaRPr lang="en-US" sz="2600" dirty="0" smtClean="0"/>
          </a:p>
          <a:p>
            <a:pPr>
              <a:buFont typeface="Arial" panose="020B0604020202020204" pitchFamily="34" charset="0"/>
              <a:buChar char="•"/>
            </a:pPr>
            <a:r>
              <a:rPr lang="en-US" sz="2600" dirty="0" smtClean="0"/>
              <a:t>Acids</a:t>
            </a:r>
            <a:endParaRPr lang="en-US" sz="2600" dirty="0"/>
          </a:p>
        </p:txBody>
      </p:sp>
    </p:spTree>
    <p:extLst>
      <p:ext uri="{BB962C8B-B14F-4D97-AF65-F5344CB8AC3E}">
        <p14:creationId xmlns:p14="http://schemas.microsoft.com/office/powerpoint/2010/main" val="40209981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Ingredients in a 7-up pound cake</a:t>
            </a:r>
            <a:endParaRPr lang="en-US" dirty="0"/>
          </a:p>
        </p:txBody>
      </p:sp>
      <p:pic>
        <p:nvPicPr>
          <p:cNvPr id="1026" name="Picture 2" descr="7-UP Pound Cak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1524000"/>
            <a:ext cx="5284152" cy="422732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791200" y="1453026"/>
            <a:ext cx="3352800" cy="3416320"/>
          </a:xfrm>
          <a:prstGeom prst="rect">
            <a:avLst/>
          </a:prstGeom>
          <a:noFill/>
        </p:spPr>
        <p:txBody>
          <a:bodyPr wrap="square" rtlCol="0">
            <a:spAutoFit/>
          </a:bodyPr>
          <a:lstStyle/>
          <a:p>
            <a:r>
              <a:rPr lang="en-US" b="1" dirty="0" smtClean="0"/>
              <a:t>Ms. P is hosting a family gathering and wants to make a pound cake.</a:t>
            </a:r>
          </a:p>
          <a:p>
            <a:endParaRPr lang="en-US" dirty="0"/>
          </a:p>
          <a:p>
            <a:r>
              <a:rPr lang="en-US" dirty="0" smtClean="0"/>
              <a:t>Looking at the list of ingredients, what different </a:t>
            </a:r>
            <a:r>
              <a:rPr lang="en-US" b="1" i="1" dirty="0" smtClean="0"/>
              <a:t>types</a:t>
            </a:r>
            <a:r>
              <a:rPr lang="en-US" dirty="0" smtClean="0"/>
              <a:t> of measurements do you find?</a:t>
            </a:r>
          </a:p>
          <a:p>
            <a:pPr marL="236538"/>
            <a:r>
              <a:rPr lang="en-US" dirty="0" smtClean="0"/>
              <a:t>- With a partner, break the ingredients into at least 3 categories of measurements.</a:t>
            </a:r>
            <a:endParaRPr lang="en-US" dirty="0"/>
          </a:p>
        </p:txBody>
      </p:sp>
    </p:spTree>
    <p:extLst>
      <p:ext uri="{BB962C8B-B14F-4D97-AF65-F5344CB8AC3E}">
        <p14:creationId xmlns:p14="http://schemas.microsoft.com/office/powerpoint/2010/main" val="3077396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29379144"/>
              </p:ext>
            </p:extLst>
          </p:nvPr>
        </p:nvGraphicFramePr>
        <p:xfrm>
          <a:off x="304801" y="457201"/>
          <a:ext cx="8039100" cy="2939097"/>
        </p:xfrm>
        <a:graphic>
          <a:graphicData uri="http://schemas.openxmlformats.org/drawingml/2006/table">
            <a:tbl>
              <a:tblPr firstRow="1" bandRow="1">
                <a:tableStyleId>{93296810-A885-4BE3-A3E7-6D5BEEA58F35}</a:tableStyleId>
              </a:tblPr>
              <a:tblGrid>
                <a:gridCol w="2679700"/>
                <a:gridCol w="2679700"/>
                <a:gridCol w="2679700"/>
              </a:tblGrid>
              <a:tr h="819306">
                <a:tc>
                  <a:txBody>
                    <a:bodyPr/>
                    <a:lstStyle/>
                    <a:p>
                      <a:r>
                        <a:rPr lang="en-US" dirty="0" smtClean="0"/>
                        <a:t>Count/set</a:t>
                      </a:r>
                      <a:r>
                        <a:rPr lang="en-US" baseline="0" dirty="0" smtClean="0"/>
                        <a:t> number of individual items</a:t>
                      </a:r>
                      <a:endParaRPr lang="en-US" dirty="0"/>
                    </a:p>
                  </a:txBody>
                  <a:tcPr/>
                </a:tc>
                <a:tc>
                  <a:txBody>
                    <a:bodyPr/>
                    <a:lstStyle/>
                    <a:p>
                      <a:r>
                        <a:rPr lang="en-US" dirty="0" smtClean="0"/>
                        <a:t>Volume</a:t>
                      </a:r>
                      <a:endParaRPr lang="en-US" dirty="0"/>
                    </a:p>
                  </a:txBody>
                  <a:tcPr/>
                </a:tc>
                <a:tc>
                  <a:txBody>
                    <a:bodyPr/>
                    <a:lstStyle/>
                    <a:p>
                      <a:r>
                        <a:rPr lang="en-US" dirty="0" smtClean="0"/>
                        <a:t>Mass</a:t>
                      </a:r>
                      <a:endParaRPr lang="en-US" dirty="0"/>
                    </a:p>
                  </a:txBody>
                  <a:tcPr/>
                </a:tc>
              </a:tr>
              <a:tr h="1170437">
                <a:tc>
                  <a:txBody>
                    <a:bodyPr/>
                    <a:lstStyle/>
                    <a:p>
                      <a:r>
                        <a:rPr lang="en-US" dirty="0" smtClean="0"/>
                        <a:t>5 eggs</a:t>
                      </a:r>
                      <a:endParaRPr lang="en-US" dirty="0"/>
                    </a:p>
                  </a:txBody>
                  <a:tcPr/>
                </a:tc>
                <a:tc>
                  <a:txBody>
                    <a:bodyPr/>
                    <a:lstStyle/>
                    <a:p>
                      <a:r>
                        <a:rPr lang="en-US" dirty="0" smtClean="0"/>
                        <a:t>6 mL </a:t>
                      </a:r>
                      <a:r>
                        <a:rPr lang="en-US" baseline="0" dirty="0" smtClean="0"/>
                        <a:t>of lemon extract</a:t>
                      </a:r>
                    </a:p>
                    <a:p>
                      <a:r>
                        <a:rPr lang="en-US" dirty="0" smtClean="0"/>
                        <a:t>3 cups</a:t>
                      </a:r>
                      <a:r>
                        <a:rPr lang="en-US" baseline="0" dirty="0" smtClean="0"/>
                        <a:t> of flour</a:t>
                      </a:r>
                    </a:p>
                    <a:p>
                      <a:r>
                        <a:rPr lang="en-US" baseline="0" dirty="0" smtClean="0"/>
                        <a:t>½ cup shortening</a:t>
                      </a:r>
                      <a:endParaRPr lang="en-US" dirty="0" smtClean="0"/>
                    </a:p>
                  </a:txBody>
                  <a:tcPr/>
                </a:tc>
                <a:tc>
                  <a:txBody>
                    <a:bodyPr/>
                    <a:lstStyle/>
                    <a:p>
                      <a:endParaRPr lang="en-US" dirty="0" smtClean="0"/>
                    </a:p>
                    <a:p>
                      <a:r>
                        <a:rPr lang="en-US" dirty="0" smtClean="0"/>
                        <a:t>710 grams</a:t>
                      </a:r>
                      <a:r>
                        <a:rPr lang="en-US" baseline="0" dirty="0" smtClean="0"/>
                        <a:t> flour</a:t>
                      </a:r>
                      <a:endParaRPr lang="en-US" dirty="0"/>
                    </a:p>
                  </a:txBody>
                  <a:tcPr/>
                </a:tc>
              </a:tr>
              <a:tr h="474677">
                <a:tc>
                  <a:txBody>
                    <a:bodyPr/>
                    <a:lstStyle/>
                    <a:p>
                      <a:r>
                        <a:rPr lang="en-US" dirty="0" smtClean="0"/>
                        <a:t>1 can of 7-Up</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7 ounces</a:t>
                      </a:r>
                      <a:r>
                        <a:rPr lang="en-US" baseline="0" dirty="0" smtClean="0"/>
                        <a:t> of 7-Up</a:t>
                      </a:r>
                      <a:endParaRPr lang="en-US" dirty="0" smtClean="0"/>
                    </a:p>
                  </a:txBody>
                  <a:tcPr/>
                </a:tc>
                <a:tc>
                  <a:txBody>
                    <a:bodyPr/>
                    <a:lstStyle/>
                    <a:p>
                      <a:endParaRPr lang="en-US" dirty="0"/>
                    </a:p>
                  </a:txBody>
                  <a:tcPr/>
                </a:tc>
              </a:tr>
              <a:tr h="474677">
                <a:tc>
                  <a:txBody>
                    <a:bodyPr/>
                    <a:lstStyle/>
                    <a:p>
                      <a:r>
                        <a:rPr lang="en-US" dirty="0" smtClean="0"/>
                        <a:t>2 sticks of butter</a:t>
                      </a:r>
                      <a:endParaRPr lang="en-US" dirty="0"/>
                    </a:p>
                  </a:txBody>
                  <a:tcPr/>
                </a:tc>
                <a:tc>
                  <a:txBody>
                    <a:bodyPr/>
                    <a:lstStyle/>
                    <a:p>
                      <a:r>
                        <a:rPr lang="en-US" dirty="0" smtClean="0"/>
                        <a:t>1 cup</a:t>
                      </a:r>
                      <a:r>
                        <a:rPr lang="en-US" baseline="0" dirty="0" smtClean="0"/>
                        <a:t> butter</a:t>
                      </a:r>
                      <a:endParaRPr lang="en-US" dirty="0"/>
                    </a:p>
                  </a:txBody>
                  <a:tcPr/>
                </a:tc>
                <a:tc>
                  <a:txBody>
                    <a:bodyPr/>
                    <a:lstStyle/>
                    <a:p>
                      <a:r>
                        <a:rPr lang="en-US" dirty="0" smtClean="0"/>
                        <a:t>8 ounces of butter</a:t>
                      </a:r>
                    </a:p>
                  </a:txBody>
                  <a:tcPr/>
                </a:tc>
              </a:tr>
            </a:tbl>
          </a:graphicData>
        </a:graphic>
      </p:graphicFrame>
      <p:pic>
        <p:nvPicPr>
          <p:cNvPr id="4" name="Picture 2" descr="7-UP Pound Cak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3937762"/>
            <a:ext cx="3505200" cy="2804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3108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Measurements</a:t>
            </a:r>
            <a:endParaRPr lang="en-US" dirty="0"/>
          </a:p>
        </p:txBody>
      </p:sp>
      <p:sp>
        <p:nvSpPr>
          <p:cNvPr id="3" name="Content Placeholder 2"/>
          <p:cNvSpPr>
            <a:spLocks noGrp="1"/>
          </p:cNvSpPr>
          <p:nvPr>
            <p:ph idx="1"/>
          </p:nvPr>
        </p:nvSpPr>
        <p:spPr>
          <a:xfrm>
            <a:off x="838200" y="1524000"/>
            <a:ext cx="7520940" cy="3579849"/>
          </a:xfrm>
        </p:spPr>
        <p:txBody>
          <a:bodyPr>
            <a:normAutofit fontScale="85000" lnSpcReduction="20000"/>
          </a:bodyPr>
          <a:lstStyle/>
          <a:p>
            <a:r>
              <a:rPr lang="en-US" sz="2600" dirty="0" smtClean="0"/>
              <a:t>Count: single, dozen, gross, mole</a:t>
            </a:r>
          </a:p>
          <a:p>
            <a:r>
              <a:rPr lang="en-US" sz="2600" b="0" dirty="0" smtClean="0"/>
              <a:t>- Measures the number of items/particles you have</a:t>
            </a:r>
          </a:p>
          <a:p>
            <a:endParaRPr lang="en-US" sz="2600" dirty="0" smtClean="0"/>
          </a:p>
          <a:p>
            <a:r>
              <a:rPr lang="en-US" sz="2600" dirty="0" smtClean="0"/>
              <a:t>Volume: mL, liters, gallons, cups</a:t>
            </a:r>
          </a:p>
          <a:p>
            <a:r>
              <a:rPr lang="en-US" sz="2600" b="0" dirty="0" smtClean="0"/>
              <a:t>- Measures the amount of space that that substance takes up</a:t>
            </a:r>
          </a:p>
          <a:p>
            <a:endParaRPr lang="en-US" sz="2600" dirty="0" smtClean="0"/>
          </a:p>
          <a:p>
            <a:r>
              <a:rPr lang="en-US" sz="2600" dirty="0" smtClean="0"/>
              <a:t>Mass: grams, pounds</a:t>
            </a:r>
          </a:p>
          <a:p>
            <a:r>
              <a:rPr lang="en-US" sz="2600" b="0" dirty="0" smtClean="0"/>
              <a:t>- Measures the weight of the substance (gravity dependent).</a:t>
            </a:r>
            <a:endParaRPr lang="en-US" sz="2600" b="0" dirty="0"/>
          </a:p>
        </p:txBody>
      </p:sp>
    </p:spTree>
    <p:extLst>
      <p:ext uri="{BB962C8B-B14F-4D97-AF65-F5344CB8AC3E}">
        <p14:creationId xmlns:p14="http://schemas.microsoft.com/office/powerpoint/2010/main" val="35708397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Date Placeholder 3"/>
          <p:cNvSpPr>
            <a:spLocks noGrp="1"/>
          </p:cNvSpPr>
          <p:nvPr>
            <p:ph type="dt" sz="quarter" idx="10"/>
          </p:nvPr>
        </p:nvSpPr>
        <p:spPr>
          <a:noFill/>
        </p:spPr>
        <p:txBody>
          <a:bodyPr/>
          <a:lstStyle>
            <a:lvl1pPr eaLnBrk="0" hangingPunct="0">
              <a:defRPr sz="4400">
                <a:solidFill>
                  <a:schemeClr val="tx1"/>
                </a:solidFill>
                <a:latin typeface="Times New Roman" pitchFamily="18" charset="0"/>
              </a:defRPr>
            </a:lvl1pPr>
            <a:lvl2pPr marL="742950" indent="-285750" eaLnBrk="0" hangingPunct="0">
              <a:defRPr sz="4400">
                <a:solidFill>
                  <a:schemeClr val="tx1"/>
                </a:solidFill>
                <a:latin typeface="Times New Roman" pitchFamily="18" charset="0"/>
              </a:defRPr>
            </a:lvl2pPr>
            <a:lvl3pPr marL="1143000" indent="-228600" eaLnBrk="0" hangingPunct="0">
              <a:defRPr sz="4400">
                <a:solidFill>
                  <a:schemeClr val="tx1"/>
                </a:solidFill>
                <a:latin typeface="Times New Roman" pitchFamily="18" charset="0"/>
              </a:defRPr>
            </a:lvl3pPr>
            <a:lvl4pPr marL="1600200" indent="-228600" eaLnBrk="0" hangingPunct="0">
              <a:defRPr sz="4400">
                <a:solidFill>
                  <a:schemeClr val="tx1"/>
                </a:solidFill>
                <a:latin typeface="Times New Roman" pitchFamily="18" charset="0"/>
              </a:defRPr>
            </a:lvl4pPr>
            <a:lvl5pPr marL="2057400" indent="-228600" eaLnBrk="0" hangingPunct="0">
              <a:defRPr sz="4400">
                <a:solidFill>
                  <a:schemeClr val="tx1"/>
                </a:solidFill>
                <a:latin typeface="Times New Roman" pitchFamily="18" charset="0"/>
              </a:defRPr>
            </a:lvl5pPr>
            <a:lvl6pPr marL="2514600" indent="-228600" eaLnBrk="0" fontAlgn="base" hangingPunct="0">
              <a:spcBef>
                <a:spcPct val="0"/>
              </a:spcBef>
              <a:spcAft>
                <a:spcPct val="0"/>
              </a:spcAft>
              <a:defRPr sz="4400">
                <a:solidFill>
                  <a:schemeClr val="tx1"/>
                </a:solidFill>
                <a:latin typeface="Times New Roman" pitchFamily="18" charset="0"/>
              </a:defRPr>
            </a:lvl6pPr>
            <a:lvl7pPr marL="2971800" indent="-228600" eaLnBrk="0" fontAlgn="base" hangingPunct="0">
              <a:spcBef>
                <a:spcPct val="0"/>
              </a:spcBef>
              <a:spcAft>
                <a:spcPct val="0"/>
              </a:spcAft>
              <a:defRPr sz="4400">
                <a:solidFill>
                  <a:schemeClr val="tx1"/>
                </a:solidFill>
                <a:latin typeface="Times New Roman" pitchFamily="18" charset="0"/>
              </a:defRPr>
            </a:lvl7pPr>
            <a:lvl8pPr marL="3429000" indent="-228600" eaLnBrk="0" fontAlgn="base" hangingPunct="0">
              <a:spcBef>
                <a:spcPct val="0"/>
              </a:spcBef>
              <a:spcAft>
                <a:spcPct val="0"/>
              </a:spcAft>
              <a:defRPr sz="4400">
                <a:solidFill>
                  <a:schemeClr val="tx1"/>
                </a:solidFill>
                <a:latin typeface="Times New Roman" pitchFamily="18" charset="0"/>
              </a:defRPr>
            </a:lvl8pPr>
            <a:lvl9pPr marL="3886200" indent="-228600" eaLnBrk="0" fontAlgn="base" hangingPunct="0">
              <a:spcBef>
                <a:spcPct val="0"/>
              </a:spcBef>
              <a:spcAft>
                <a:spcPct val="0"/>
              </a:spcAft>
              <a:defRPr sz="4400">
                <a:solidFill>
                  <a:schemeClr val="tx1"/>
                </a:solidFill>
                <a:latin typeface="Times New Roman" pitchFamily="18" charset="0"/>
              </a:defRPr>
            </a:lvl9pPr>
          </a:lstStyle>
          <a:p>
            <a:pPr eaLnBrk="1" hangingPunct="1"/>
            <a:fld id="{E0D4AB39-8EF7-4CDB-90FE-706DF3C16240}" type="datetime1">
              <a:rPr lang="en-US" altLang="en-US" sz="1400" smtClean="0"/>
              <a:pPr eaLnBrk="1" hangingPunct="1"/>
              <a:t>4/16/2014</a:t>
            </a:fld>
            <a:endParaRPr lang="en-US" altLang="en-US" sz="1400" smtClean="0"/>
          </a:p>
        </p:txBody>
      </p:sp>
      <p:sp>
        <p:nvSpPr>
          <p:cNvPr id="45059" name="Slide Number Placeholder 5"/>
          <p:cNvSpPr>
            <a:spLocks noGrp="1"/>
          </p:cNvSpPr>
          <p:nvPr>
            <p:ph type="sldNum" sz="quarter" idx="12"/>
          </p:nvPr>
        </p:nvSpPr>
        <p:spPr>
          <a:noFill/>
        </p:spPr>
        <p:txBody>
          <a:bodyPr/>
          <a:lstStyle>
            <a:lvl1pPr eaLnBrk="0" hangingPunct="0">
              <a:defRPr sz="4400">
                <a:solidFill>
                  <a:schemeClr val="tx1"/>
                </a:solidFill>
                <a:latin typeface="Times New Roman" pitchFamily="18" charset="0"/>
              </a:defRPr>
            </a:lvl1pPr>
            <a:lvl2pPr marL="742950" indent="-285750" eaLnBrk="0" hangingPunct="0">
              <a:defRPr sz="4400">
                <a:solidFill>
                  <a:schemeClr val="tx1"/>
                </a:solidFill>
                <a:latin typeface="Times New Roman" pitchFamily="18" charset="0"/>
              </a:defRPr>
            </a:lvl2pPr>
            <a:lvl3pPr marL="1143000" indent="-228600" eaLnBrk="0" hangingPunct="0">
              <a:defRPr sz="4400">
                <a:solidFill>
                  <a:schemeClr val="tx1"/>
                </a:solidFill>
                <a:latin typeface="Times New Roman" pitchFamily="18" charset="0"/>
              </a:defRPr>
            </a:lvl3pPr>
            <a:lvl4pPr marL="1600200" indent="-228600" eaLnBrk="0" hangingPunct="0">
              <a:defRPr sz="4400">
                <a:solidFill>
                  <a:schemeClr val="tx1"/>
                </a:solidFill>
                <a:latin typeface="Times New Roman" pitchFamily="18" charset="0"/>
              </a:defRPr>
            </a:lvl4pPr>
            <a:lvl5pPr marL="2057400" indent="-228600" eaLnBrk="0" hangingPunct="0">
              <a:defRPr sz="4400">
                <a:solidFill>
                  <a:schemeClr val="tx1"/>
                </a:solidFill>
                <a:latin typeface="Times New Roman" pitchFamily="18" charset="0"/>
              </a:defRPr>
            </a:lvl5pPr>
            <a:lvl6pPr marL="2514600" indent="-228600" eaLnBrk="0" fontAlgn="base" hangingPunct="0">
              <a:spcBef>
                <a:spcPct val="0"/>
              </a:spcBef>
              <a:spcAft>
                <a:spcPct val="0"/>
              </a:spcAft>
              <a:defRPr sz="4400">
                <a:solidFill>
                  <a:schemeClr val="tx1"/>
                </a:solidFill>
                <a:latin typeface="Times New Roman" pitchFamily="18" charset="0"/>
              </a:defRPr>
            </a:lvl6pPr>
            <a:lvl7pPr marL="2971800" indent="-228600" eaLnBrk="0" fontAlgn="base" hangingPunct="0">
              <a:spcBef>
                <a:spcPct val="0"/>
              </a:spcBef>
              <a:spcAft>
                <a:spcPct val="0"/>
              </a:spcAft>
              <a:defRPr sz="4400">
                <a:solidFill>
                  <a:schemeClr val="tx1"/>
                </a:solidFill>
                <a:latin typeface="Times New Roman" pitchFamily="18" charset="0"/>
              </a:defRPr>
            </a:lvl7pPr>
            <a:lvl8pPr marL="3429000" indent="-228600" eaLnBrk="0" fontAlgn="base" hangingPunct="0">
              <a:spcBef>
                <a:spcPct val="0"/>
              </a:spcBef>
              <a:spcAft>
                <a:spcPct val="0"/>
              </a:spcAft>
              <a:defRPr sz="4400">
                <a:solidFill>
                  <a:schemeClr val="tx1"/>
                </a:solidFill>
                <a:latin typeface="Times New Roman" pitchFamily="18" charset="0"/>
              </a:defRPr>
            </a:lvl8pPr>
            <a:lvl9pPr marL="3886200" indent="-228600" eaLnBrk="0" fontAlgn="base" hangingPunct="0">
              <a:spcBef>
                <a:spcPct val="0"/>
              </a:spcBef>
              <a:spcAft>
                <a:spcPct val="0"/>
              </a:spcAft>
              <a:defRPr sz="4400">
                <a:solidFill>
                  <a:schemeClr val="tx1"/>
                </a:solidFill>
                <a:latin typeface="Times New Roman" pitchFamily="18" charset="0"/>
              </a:defRPr>
            </a:lvl9pPr>
          </a:lstStyle>
          <a:p>
            <a:pPr eaLnBrk="1" hangingPunct="1"/>
            <a:fld id="{B264C437-CC5A-4658-A041-B8369E38D630}" type="slidenum">
              <a:rPr lang="en-US" altLang="en-US" sz="1400" smtClean="0"/>
              <a:pPr eaLnBrk="1" hangingPunct="1"/>
              <a:t>18</a:t>
            </a:fld>
            <a:endParaRPr lang="en-US" altLang="en-US" sz="1400" smtClean="0"/>
          </a:p>
        </p:txBody>
      </p:sp>
      <p:sp>
        <p:nvSpPr>
          <p:cNvPr id="45060" name="Rectangle 2"/>
          <p:cNvSpPr>
            <a:spLocks noGrp="1" noChangeArrowheads="1"/>
          </p:cNvSpPr>
          <p:nvPr>
            <p:ph type="title"/>
          </p:nvPr>
        </p:nvSpPr>
        <p:spPr/>
        <p:txBody>
          <a:bodyPr/>
          <a:lstStyle/>
          <a:p>
            <a:pPr eaLnBrk="1" hangingPunct="1"/>
            <a:r>
              <a:rPr lang="en-US" altLang="en-US" smtClean="0"/>
              <a:t>#1 Convert 1 year to seconds</a:t>
            </a:r>
          </a:p>
        </p:txBody>
      </p:sp>
      <p:sp>
        <p:nvSpPr>
          <p:cNvPr id="45061" name="Rectangle 3"/>
          <p:cNvSpPr>
            <a:spLocks noGrp="1" noChangeArrowheads="1"/>
          </p:cNvSpPr>
          <p:nvPr>
            <p:ph type="body" idx="1"/>
          </p:nvPr>
        </p:nvSpPr>
        <p:spPr/>
        <p:txBody>
          <a:bodyPr>
            <a:normAutofit/>
          </a:bodyPr>
          <a:lstStyle/>
          <a:p>
            <a:pPr marL="0" indent="0" eaLnBrk="1" hangingPunct="1">
              <a:buFontTx/>
              <a:buNone/>
            </a:pPr>
            <a:endParaRPr lang="en-US" altLang="en-US" sz="2600" dirty="0" smtClean="0"/>
          </a:p>
          <a:p>
            <a:pPr marL="0" indent="0" eaLnBrk="1" hangingPunct="1">
              <a:buFontTx/>
              <a:buNone/>
            </a:pPr>
            <a:r>
              <a:rPr lang="en-US" altLang="en-US" sz="2600" dirty="0" smtClean="0"/>
              <a:t>A.) 525,600 seconds</a:t>
            </a:r>
          </a:p>
          <a:p>
            <a:pPr marL="0" indent="0" eaLnBrk="1" hangingPunct="1">
              <a:buFontTx/>
              <a:buNone/>
            </a:pPr>
            <a:r>
              <a:rPr lang="en-US" altLang="en-US" sz="2600" dirty="0" smtClean="0"/>
              <a:t>B.)  1,314,000 s</a:t>
            </a:r>
          </a:p>
          <a:p>
            <a:pPr marL="0" indent="0" eaLnBrk="1" hangingPunct="1">
              <a:buFontTx/>
              <a:buNone/>
            </a:pPr>
            <a:r>
              <a:rPr lang="en-US" altLang="en-US" sz="2600" dirty="0" smtClean="0"/>
              <a:t>C.) 9.03 X 10</a:t>
            </a:r>
            <a:r>
              <a:rPr lang="en-US" altLang="en-US" sz="2600" baseline="30000" dirty="0" smtClean="0"/>
              <a:t>3</a:t>
            </a:r>
            <a:r>
              <a:rPr lang="en-US" altLang="en-US" sz="2600" dirty="0" smtClean="0"/>
              <a:t> s</a:t>
            </a:r>
          </a:p>
          <a:p>
            <a:pPr marL="0" indent="0" eaLnBrk="1" hangingPunct="1">
              <a:buFontTx/>
              <a:buNone/>
            </a:pPr>
            <a:r>
              <a:rPr lang="en-US" altLang="en-US" sz="2600" dirty="0" smtClean="0"/>
              <a:t>D.) 31,536,000 seconds</a:t>
            </a:r>
          </a:p>
          <a:p>
            <a:pPr marL="0" indent="0" eaLnBrk="1" hangingPunct="1">
              <a:buFontTx/>
              <a:buNone/>
            </a:pPr>
            <a:r>
              <a:rPr lang="en-US" altLang="en-US" sz="2600" dirty="0" smtClean="0"/>
              <a:t>E.) 3,153,600 s</a:t>
            </a:r>
          </a:p>
        </p:txBody>
      </p:sp>
    </p:spTree>
    <p:custDataLst>
      <p:tags r:id="rId1"/>
    </p:custDataLst>
    <p:extLst>
      <p:ext uri="{BB962C8B-B14F-4D97-AF65-F5344CB8AC3E}">
        <p14:creationId xmlns:p14="http://schemas.microsoft.com/office/powerpoint/2010/main" val="3572060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Date Placeholder 3"/>
          <p:cNvSpPr>
            <a:spLocks noGrp="1"/>
          </p:cNvSpPr>
          <p:nvPr>
            <p:ph type="dt" sz="quarter" idx="10"/>
          </p:nvPr>
        </p:nvSpPr>
        <p:spPr>
          <a:noFill/>
        </p:spPr>
        <p:txBody>
          <a:bodyPr/>
          <a:lstStyle>
            <a:lvl1pPr eaLnBrk="0" hangingPunct="0">
              <a:defRPr sz="4400">
                <a:solidFill>
                  <a:schemeClr val="tx1"/>
                </a:solidFill>
                <a:latin typeface="Times New Roman" pitchFamily="18" charset="0"/>
              </a:defRPr>
            </a:lvl1pPr>
            <a:lvl2pPr marL="742950" indent="-285750" eaLnBrk="0" hangingPunct="0">
              <a:defRPr sz="4400">
                <a:solidFill>
                  <a:schemeClr val="tx1"/>
                </a:solidFill>
                <a:latin typeface="Times New Roman" pitchFamily="18" charset="0"/>
              </a:defRPr>
            </a:lvl2pPr>
            <a:lvl3pPr marL="1143000" indent="-228600" eaLnBrk="0" hangingPunct="0">
              <a:defRPr sz="4400">
                <a:solidFill>
                  <a:schemeClr val="tx1"/>
                </a:solidFill>
                <a:latin typeface="Times New Roman" pitchFamily="18" charset="0"/>
              </a:defRPr>
            </a:lvl3pPr>
            <a:lvl4pPr marL="1600200" indent="-228600" eaLnBrk="0" hangingPunct="0">
              <a:defRPr sz="4400">
                <a:solidFill>
                  <a:schemeClr val="tx1"/>
                </a:solidFill>
                <a:latin typeface="Times New Roman" pitchFamily="18" charset="0"/>
              </a:defRPr>
            </a:lvl4pPr>
            <a:lvl5pPr marL="2057400" indent="-228600" eaLnBrk="0" hangingPunct="0">
              <a:defRPr sz="4400">
                <a:solidFill>
                  <a:schemeClr val="tx1"/>
                </a:solidFill>
                <a:latin typeface="Times New Roman" pitchFamily="18" charset="0"/>
              </a:defRPr>
            </a:lvl5pPr>
            <a:lvl6pPr marL="2514600" indent="-228600" eaLnBrk="0" fontAlgn="base" hangingPunct="0">
              <a:spcBef>
                <a:spcPct val="0"/>
              </a:spcBef>
              <a:spcAft>
                <a:spcPct val="0"/>
              </a:spcAft>
              <a:defRPr sz="4400">
                <a:solidFill>
                  <a:schemeClr val="tx1"/>
                </a:solidFill>
                <a:latin typeface="Times New Roman" pitchFamily="18" charset="0"/>
              </a:defRPr>
            </a:lvl6pPr>
            <a:lvl7pPr marL="2971800" indent="-228600" eaLnBrk="0" fontAlgn="base" hangingPunct="0">
              <a:spcBef>
                <a:spcPct val="0"/>
              </a:spcBef>
              <a:spcAft>
                <a:spcPct val="0"/>
              </a:spcAft>
              <a:defRPr sz="4400">
                <a:solidFill>
                  <a:schemeClr val="tx1"/>
                </a:solidFill>
                <a:latin typeface="Times New Roman" pitchFamily="18" charset="0"/>
              </a:defRPr>
            </a:lvl7pPr>
            <a:lvl8pPr marL="3429000" indent="-228600" eaLnBrk="0" fontAlgn="base" hangingPunct="0">
              <a:spcBef>
                <a:spcPct val="0"/>
              </a:spcBef>
              <a:spcAft>
                <a:spcPct val="0"/>
              </a:spcAft>
              <a:defRPr sz="4400">
                <a:solidFill>
                  <a:schemeClr val="tx1"/>
                </a:solidFill>
                <a:latin typeface="Times New Roman" pitchFamily="18" charset="0"/>
              </a:defRPr>
            </a:lvl8pPr>
            <a:lvl9pPr marL="3886200" indent="-228600" eaLnBrk="0" fontAlgn="base" hangingPunct="0">
              <a:spcBef>
                <a:spcPct val="0"/>
              </a:spcBef>
              <a:spcAft>
                <a:spcPct val="0"/>
              </a:spcAft>
              <a:defRPr sz="4400">
                <a:solidFill>
                  <a:schemeClr val="tx1"/>
                </a:solidFill>
                <a:latin typeface="Times New Roman" pitchFamily="18" charset="0"/>
              </a:defRPr>
            </a:lvl9pPr>
          </a:lstStyle>
          <a:p>
            <a:pPr eaLnBrk="1" hangingPunct="1"/>
            <a:fld id="{660C95D7-4646-4DD9-B131-C9F362994FDC}" type="datetime1">
              <a:rPr lang="en-US" altLang="en-US" sz="1400" smtClean="0"/>
              <a:pPr eaLnBrk="1" hangingPunct="1"/>
              <a:t>4/16/2014</a:t>
            </a:fld>
            <a:endParaRPr lang="en-US" altLang="en-US" sz="1400" smtClean="0"/>
          </a:p>
        </p:txBody>
      </p:sp>
      <p:sp>
        <p:nvSpPr>
          <p:cNvPr id="46083" name="Slide Number Placeholder 5"/>
          <p:cNvSpPr>
            <a:spLocks noGrp="1"/>
          </p:cNvSpPr>
          <p:nvPr>
            <p:ph type="sldNum" sz="quarter" idx="12"/>
          </p:nvPr>
        </p:nvSpPr>
        <p:spPr>
          <a:noFill/>
        </p:spPr>
        <p:txBody>
          <a:bodyPr/>
          <a:lstStyle>
            <a:lvl1pPr eaLnBrk="0" hangingPunct="0">
              <a:defRPr sz="4400">
                <a:solidFill>
                  <a:schemeClr val="tx1"/>
                </a:solidFill>
                <a:latin typeface="Times New Roman" pitchFamily="18" charset="0"/>
              </a:defRPr>
            </a:lvl1pPr>
            <a:lvl2pPr marL="742950" indent="-285750" eaLnBrk="0" hangingPunct="0">
              <a:defRPr sz="4400">
                <a:solidFill>
                  <a:schemeClr val="tx1"/>
                </a:solidFill>
                <a:latin typeface="Times New Roman" pitchFamily="18" charset="0"/>
              </a:defRPr>
            </a:lvl2pPr>
            <a:lvl3pPr marL="1143000" indent="-228600" eaLnBrk="0" hangingPunct="0">
              <a:defRPr sz="4400">
                <a:solidFill>
                  <a:schemeClr val="tx1"/>
                </a:solidFill>
                <a:latin typeface="Times New Roman" pitchFamily="18" charset="0"/>
              </a:defRPr>
            </a:lvl3pPr>
            <a:lvl4pPr marL="1600200" indent="-228600" eaLnBrk="0" hangingPunct="0">
              <a:defRPr sz="4400">
                <a:solidFill>
                  <a:schemeClr val="tx1"/>
                </a:solidFill>
                <a:latin typeface="Times New Roman" pitchFamily="18" charset="0"/>
              </a:defRPr>
            </a:lvl4pPr>
            <a:lvl5pPr marL="2057400" indent="-228600" eaLnBrk="0" hangingPunct="0">
              <a:defRPr sz="4400">
                <a:solidFill>
                  <a:schemeClr val="tx1"/>
                </a:solidFill>
                <a:latin typeface="Times New Roman" pitchFamily="18" charset="0"/>
              </a:defRPr>
            </a:lvl5pPr>
            <a:lvl6pPr marL="2514600" indent="-228600" eaLnBrk="0" fontAlgn="base" hangingPunct="0">
              <a:spcBef>
                <a:spcPct val="0"/>
              </a:spcBef>
              <a:spcAft>
                <a:spcPct val="0"/>
              </a:spcAft>
              <a:defRPr sz="4400">
                <a:solidFill>
                  <a:schemeClr val="tx1"/>
                </a:solidFill>
                <a:latin typeface="Times New Roman" pitchFamily="18" charset="0"/>
              </a:defRPr>
            </a:lvl6pPr>
            <a:lvl7pPr marL="2971800" indent="-228600" eaLnBrk="0" fontAlgn="base" hangingPunct="0">
              <a:spcBef>
                <a:spcPct val="0"/>
              </a:spcBef>
              <a:spcAft>
                <a:spcPct val="0"/>
              </a:spcAft>
              <a:defRPr sz="4400">
                <a:solidFill>
                  <a:schemeClr val="tx1"/>
                </a:solidFill>
                <a:latin typeface="Times New Roman" pitchFamily="18" charset="0"/>
              </a:defRPr>
            </a:lvl7pPr>
            <a:lvl8pPr marL="3429000" indent="-228600" eaLnBrk="0" fontAlgn="base" hangingPunct="0">
              <a:spcBef>
                <a:spcPct val="0"/>
              </a:spcBef>
              <a:spcAft>
                <a:spcPct val="0"/>
              </a:spcAft>
              <a:defRPr sz="4400">
                <a:solidFill>
                  <a:schemeClr val="tx1"/>
                </a:solidFill>
                <a:latin typeface="Times New Roman" pitchFamily="18" charset="0"/>
              </a:defRPr>
            </a:lvl8pPr>
            <a:lvl9pPr marL="3886200" indent="-228600" eaLnBrk="0" fontAlgn="base" hangingPunct="0">
              <a:spcBef>
                <a:spcPct val="0"/>
              </a:spcBef>
              <a:spcAft>
                <a:spcPct val="0"/>
              </a:spcAft>
              <a:defRPr sz="4400">
                <a:solidFill>
                  <a:schemeClr val="tx1"/>
                </a:solidFill>
                <a:latin typeface="Times New Roman" pitchFamily="18" charset="0"/>
              </a:defRPr>
            </a:lvl9pPr>
          </a:lstStyle>
          <a:p>
            <a:pPr eaLnBrk="1" hangingPunct="1"/>
            <a:fld id="{C23A96C8-EF18-412E-93EB-55DD3596AA72}" type="slidenum">
              <a:rPr lang="en-US" altLang="en-US" sz="1400" smtClean="0"/>
              <a:pPr eaLnBrk="1" hangingPunct="1"/>
              <a:t>19</a:t>
            </a:fld>
            <a:endParaRPr lang="en-US" altLang="en-US" sz="1400" smtClean="0"/>
          </a:p>
        </p:txBody>
      </p:sp>
      <p:sp>
        <p:nvSpPr>
          <p:cNvPr id="46084" name="Rectangle 2"/>
          <p:cNvSpPr>
            <a:spLocks noGrp="1" noChangeArrowheads="1"/>
          </p:cNvSpPr>
          <p:nvPr>
            <p:ph type="title"/>
          </p:nvPr>
        </p:nvSpPr>
        <p:spPr/>
        <p:txBody>
          <a:bodyPr/>
          <a:lstStyle/>
          <a:p>
            <a:pPr eaLnBrk="1" hangingPunct="1"/>
            <a:r>
              <a:rPr lang="en-US" altLang="en-US" smtClean="0"/>
              <a:t>#2: Convert 52.0 inches to cm</a:t>
            </a:r>
          </a:p>
        </p:txBody>
      </p:sp>
      <p:sp>
        <p:nvSpPr>
          <p:cNvPr id="46085" name="Rectangle 3"/>
          <p:cNvSpPr>
            <a:spLocks noGrp="1" noChangeArrowheads="1"/>
          </p:cNvSpPr>
          <p:nvPr>
            <p:ph type="body" idx="1"/>
          </p:nvPr>
        </p:nvSpPr>
        <p:spPr/>
        <p:txBody>
          <a:bodyPr>
            <a:normAutofit/>
          </a:bodyPr>
          <a:lstStyle/>
          <a:p>
            <a:pPr eaLnBrk="1" hangingPunct="1"/>
            <a:r>
              <a:rPr lang="en-US" altLang="en-US" sz="2600" dirty="0" smtClean="0"/>
              <a:t>A.) 132 cm</a:t>
            </a:r>
          </a:p>
          <a:p>
            <a:pPr eaLnBrk="1" hangingPunct="1"/>
            <a:r>
              <a:rPr lang="en-US" altLang="en-US" sz="2600" dirty="0" smtClean="0"/>
              <a:t>B.) 20.5 cm</a:t>
            </a:r>
          </a:p>
          <a:p>
            <a:pPr eaLnBrk="1" hangingPunct="1"/>
            <a:r>
              <a:rPr lang="en-US" altLang="en-US" sz="2600" dirty="0" smtClean="0"/>
              <a:t>C.) 104 cm</a:t>
            </a:r>
          </a:p>
          <a:p>
            <a:pPr eaLnBrk="1" hangingPunct="1"/>
            <a:r>
              <a:rPr lang="en-US" altLang="en-US" sz="2600" dirty="0" smtClean="0"/>
              <a:t>D.) not enough info</a:t>
            </a:r>
          </a:p>
          <a:p>
            <a:pPr eaLnBrk="1" hangingPunct="1"/>
            <a:r>
              <a:rPr lang="en-US" altLang="en-US" sz="2600" dirty="0" smtClean="0"/>
              <a:t>E.) a lot</a:t>
            </a:r>
          </a:p>
        </p:txBody>
      </p:sp>
      <p:sp>
        <p:nvSpPr>
          <p:cNvPr id="2" name="TextBox 1"/>
          <p:cNvSpPr txBox="1"/>
          <p:nvPr/>
        </p:nvSpPr>
        <p:spPr>
          <a:xfrm>
            <a:off x="3429000" y="4255532"/>
            <a:ext cx="5238935" cy="477054"/>
          </a:xfrm>
          <a:prstGeom prst="rect">
            <a:avLst/>
          </a:prstGeom>
          <a:noFill/>
        </p:spPr>
        <p:txBody>
          <a:bodyPr wrap="none" rtlCol="0">
            <a:spAutoFit/>
          </a:bodyPr>
          <a:lstStyle/>
          <a:p>
            <a:r>
              <a:rPr lang="en-US" sz="2500" dirty="0" smtClean="0">
                <a:solidFill>
                  <a:srgbClr val="0070C0"/>
                </a:solidFill>
              </a:rPr>
              <a:t>Conversion factor: 1 inch = 2.54 cm</a:t>
            </a:r>
            <a:endParaRPr lang="en-US" sz="2500" dirty="0">
              <a:solidFill>
                <a:srgbClr val="0070C0"/>
              </a:solidFill>
            </a:endParaRPr>
          </a:p>
        </p:txBody>
      </p:sp>
    </p:spTree>
    <p:custDataLst>
      <p:tags r:id="rId1"/>
    </p:custDataLst>
    <p:extLst>
      <p:ext uri="{BB962C8B-B14F-4D97-AF65-F5344CB8AC3E}">
        <p14:creationId xmlns:p14="http://schemas.microsoft.com/office/powerpoint/2010/main" val="30917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520940" cy="548640"/>
          </a:xfrm>
        </p:spPr>
        <p:txBody>
          <a:bodyPr/>
          <a:lstStyle/>
          <a:p>
            <a:r>
              <a:rPr lang="en-US" dirty="0" smtClean="0"/>
              <a:t>Day 1 Bellwork</a:t>
            </a:r>
            <a:endParaRPr lang="en-US" dirty="0"/>
          </a:p>
        </p:txBody>
      </p:sp>
      <p:sp>
        <p:nvSpPr>
          <p:cNvPr id="3" name="Content Placeholder 2"/>
          <p:cNvSpPr>
            <a:spLocks noGrp="1"/>
          </p:cNvSpPr>
          <p:nvPr>
            <p:ph idx="1"/>
          </p:nvPr>
        </p:nvSpPr>
        <p:spPr>
          <a:xfrm>
            <a:off x="304800" y="762000"/>
            <a:ext cx="8686800" cy="5257800"/>
          </a:xfrm>
        </p:spPr>
        <p:txBody>
          <a:bodyPr>
            <a:noAutofit/>
          </a:bodyPr>
          <a:lstStyle/>
          <a:p>
            <a:pPr marL="0" indent="0"/>
            <a:r>
              <a:rPr lang="en-US" sz="2000" b="0" dirty="0" smtClean="0"/>
              <a:t>Fill out your 3x5 card with the following information:</a:t>
            </a:r>
          </a:p>
          <a:p>
            <a:pPr marL="0" indent="0"/>
            <a:endParaRPr lang="en-US" sz="2000" b="0" dirty="0" smtClean="0"/>
          </a:p>
          <a:p>
            <a:pPr marL="1371600" indent="-457200">
              <a:buAutoNum type="arabicParenR"/>
            </a:pPr>
            <a:r>
              <a:rPr lang="en-US" sz="2000" b="0" dirty="0" smtClean="0"/>
              <a:t>Name             		Year (</a:t>
            </a:r>
            <a:r>
              <a:rPr lang="en-US" sz="2000" b="0" dirty="0" err="1" smtClean="0"/>
              <a:t>soph</a:t>
            </a:r>
            <a:r>
              <a:rPr lang="en-US" sz="2000" b="0" dirty="0" smtClean="0"/>
              <a:t>, junior, senior)</a:t>
            </a:r>
            <a:endParaRPr lang="en-US" sz="2000" b="0" dirty="0"/>
          </a:p>
          <a:p>
            <a:pPr marL="1371600" indent="-457200">
              <a:buAutoNum type="arabicParenR"/>
            </a:pPr>
            <a:r>
              <a:rPr lang="en-US" sz="2000" b="0" dirty="0" smtClean="0"/>
              <a:t>Secret </a:t>
            </a:r>
            <a:r>
              <a:rPr lang="en-US" sz="2000" b="0" dirty="0"/>
              <a:t>Name </a:t>
            </a:r>
            <a:r>
              <a:rPr lang="en-US" sz="2000" b="0" dirty="0" smtClean="0"/>
              <a:t>		Birthday </a:t>
            </a:r>
          </a:p>
          <a:p>
            <a:pPr marL="1371600" indent="-457200">
              <a:buAutoNum type="arabicParenR"/>
            </a:pPr>
            <a:r>
              <a:rPr lang="en-US" sz="2000" b="0" dirty="0" smtClean="0"/>
              <a:t>Email </a:t>
            </a:r>
            <a:r>
              <a:rPr lang="en-US" sz="2000" b="0" dirty="0"/>
              <a:t>address you actually check </a:t>
            </a:r>
            <a:endParaRPr lang="en-US" sz="2000" b="0" dirty="0" smtClean="0"/>
          </a:p>
          <a:p>
            <a:pPr marL="1371600" indent="-457200">
              <a:buAutoNum type="arabicParenR"/>
            </a:pPr>
            <a:r>
              <a:rPr lang="en-US" sz="2000" b="0" dirty="0" smtClean="0"/>
              <a:t>Guardian </a:t>
            </a:r>
            <a:r>
              <a:rPr lang="en-US" sz="2000" b="0" dirty="0"/>
              <a:t>1 name </a:t>
            </a:r>
            <a:endParaRPr lang="en-US" sz="2000" b="0" dirty="0" smtClean="0"/>
          </a:p>
          <a:p>
            <a:pPr marL="1371600" indent="-457200">
              <a:buAutoNum type="arabicParenR"/>
            </a:pPr>
            <a:r>
              <a:rPr lang="en-US" sz="2000" b="0" dirty="0" smtClean="0"/>
              <a:t>Guardian </a:t>
            </a:r>
            <a:r>
              <a:rPr lang="en-US" sz="2000" b="0" dirty="0"/>
              <a:t>2 name (</a:t>
            </a:r>
            <a:r>
              <a:rPr lang="en-US" sz="2000" b="0" dirty="0" smtClean="0"/>
              <a:t>star </a:t>
            </a:r>
            <a:r>
              <a:rPr lang="en-US" sz="2000" b="0" dirty="0"/>
              <a:t>who </a:t>
            </a:r>
            <a:r>
              <a:rPr lang="en-US" sz="2000" b="0" dirty="0" smtClean="0"/>
              <a:t>you live with) </a:t>
            </a:r>
          </a:p>
          <a:p>
            <a:pPr marL="1371600" indent="-457200">
              <a:buAutoNum type="arabicParenR"/>
            </a:pPr>
            <a:r>
              <a:rPr lang="en-US" sz="2000" b="0" dirty="0" smtClean="0"/>
              <a:t>Your book recommendation for me</a:t>
            </a:r>
          </a:p>
          <a:p>
            <a:pPr marL="1371600" indent="-457200">
              <a:buAutoNum type="arabicParenR"/>
            </a:pPr>
            <a:r>
              <a:rPr lang="en-US" sz="2000" b="0" dirty="0" smtClean="0"/>
              <a:t>What you like to do </a:t>
            </a:r>
            <a:r>
              <a:rPr lang="en-US" sz="2000" b="0" dirty="0"/>
              <a:t>(</a:t>
            </a:r>
            <a:r>
              <a:rPr lang="en-US" sz="2000" b="0" dirty="0" smtClean="0"/>
              <a:t>clubs</a:t>
            </a:r>
            <a:r>
              <a:rPr lang="en-US" sz="2000" b="0" dirty="0"/>
              <a:t>, </a:t>
            </a:r>
            <a:r>
              <a:rPr lang="en-US" sz="2000" b="0" dirty="0" smtClean="0"/>
              <a:t>sports</a:t>
            </a:r>
            <a:r>
              <a:rPr lang="en-US" sz="2000" b="0" dirty="0"/>
              <a:t>, </a:t>
            </a:r>
            <a:r>
              <a:rPr lang="en-US" sz="2000" b="0" dirty="0" smtClean="0"/>
              <a:t>hobbies</a:t>
            </a:r>
            <a:r>
              <a:rPr lang="en-US" sz="2000" b="0" dirty="0"/>
              <a:t>) </a:t>
            </a:r>
            <a:endParaRPr lang="en-US" sz="2000" b="0" dirty="0" smtClean="0"/>
          </a:p>
          <a:p>
            <a:pPr marL="1371600" indent="-457200">
              <a:buAutoNum type="arabicParenR"/>
            </a:pPr>
            <a:r>
              <a:rPr lang="en-US" sz="2000" b="0" dirty="0" smtClean="0"/>
              <a:t>Anything </a:t>
            </a:r>
            <a:r>
              <a:rPr lang="en-US" sz="2000" b="0" dirty="0"/>
              <a:t>I </a:t>
            </a:r>
            <a:r>
              <a:rPr lang="en-US" sz="2000" b="0" dirty="0" smtClean="0"/>
              <a:t>should know (sit </a:t>
            </a:r>
            <a:r>
              <a:rPr lang="en-US" sz="2000" b="0" dirty="0"/>
              <a:t>up </a:t>
            </a:r>
            <a:r>
              <a:rPr lang="en-US" sz="2000" b="0" dirty="0" smtClean="0"/>
              <a:t>front</a:t>
            </a:r>
            <a:r>
              <a:rPr lang="en-US" sz="2000" b="0" dirty="0"/>
              <a:t>, ADHD, </a:t>
            </a:r>
            <a:r>
              <a:rPr lang="en-US" sz="2000" b="0" dirty="0" smtClean="0"/>
              <a:t>etc.) </a:t>
            </a:r>
            <a:r>
              <a:rPr lang="en-US" sz="2000" b="0" dirty="0"/>
              <a:t/>
            </a:r>
            <a:br>
              <a:rPr lang="en-US" sz="2000" b="0" dirty="0"/>
            </a:br>
            <a:endParaRPr lang="en-US" sz="2000" b="0" dirty="0" smtClean="0"/>
          </a:p>
        </p:txBody>
      </p:sp>
    </p:spTree>
    <p:extLst>
      <p:ext uri="{BB962C8B-B14F-4D97-AF65-F5344CB8AC3E}">
        <p14:creationId xmlns:p14="http://schemas.microsoft.com/office/powerpoint/2010/main" val="29761094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Title 1"/>
          <p:cNvSpPr>
            <a:spLocks noGrp="1"/>
          </p:cNvSpPr>
          <p:nvPr>
            <p:ph type="title" idx="4294967295"/>
          </p:nvPr>
        </p:nvSpPr>
        <p:spPr>
          <a:xfrm>
            <a:off x="685800" y="152400"/>
            <a:ext cx="7772400" cy="1143000"/>
          </a:xfrm>
        </p:spPr>
        <p:txBody>
          <a:bodyPr/>
          <a:lstStyle/>
          <a:p>
            <a:pPr eaLnBrk="1" hangingPunct="1"/>
            <a:r>
              <a:rPr lang="en-US" altLang="en-US" smtClean="0"/>
              <a:t>Equivalence </a:t>
            </a:r>
          </a:p>
        </p:txBody>
      </p:sp>
      <p:sp>
        <p:nvSpPr>
          <p:cNvPr id="21507" name="Content Placeholder 2"/>
          <p:cNvSpPr>
            <a:spLocks noGrp="1"/>
          </p:cNvSpPr>
          <p:nvPr>
            <p:ph idx="4294967295"/>
          </p:nvPr>
        </p:nvSpPr>
        <p:spPr>
          <a:xfrm>
            <a:off x="381000" y="990600"/>
            <a:ext cx="8458200" cy="5105400"/>
          </a:xfrm>
        </p:spPr>
        <p:txBody>
          <a:bodyPr/>
          <a:lstStyle/>
          <a:p>
            <a:pPr marL="0" indent="0" eaLnBrk="1" hangingPunct="1">
              <a:buFontTx/>
              <a:buNone/>
            </a:pPr>
            <a:endParaRPr lang="en-US" altLang="en-US" dirty="0" smtClean="0">
              <a:latin typeface="Arial Narrow" pitchFamily="34" charset="0"/>
            </a:endParaRPr>
          </a:p>
          <a:p>
            <a:pPr marL="0" indent="0" eaLnBrk="1" hangingPunct="1">
              <a:buFontTx/>
              <a:buNone/>
            </a:pPr>
            <a:r>
              <a:rPr lang="en-US" altLang="en-US" sz="4200" dirty="0" smtClean="0">
                <a:solidFill>
                  <a:srgbClr val="660066"/>
                </a:solidFill>
                <a:latin typeface="Arial Narrow" pitchFamily="34" charset="0"/>
              </a:rPr>
              <a:t>1 dozen = ____ eggs</a:t>
            </a:r>
          </a:p>
          <a:p>
            <a:pPr marL="0" indent="0" eaLnBrk="1" hangingPunct="1">
              <a:buFontTx/>
              <a:buNone/>
            </a:pPr>
            <a:r>
              <a:rPr lang="en-US" altLang="en-US" sz="4200" dirty="0" smtClean="0">
                <a:solidFill>
                  <a:srgbClr val="003300"/>
                </a:solidFill>
                <a:latin typeface="Arial Narrow" pitchFamily="34" charset="0"/>
              </a:rPr>
              <a:t>1 ream = ____  eggs</a:t>
            </a:r>
          </a:p>
          <a:p>
            <a:pPr marL="0" indent="0" eaLnBrk="1" hangingPunct="1">
              <a:buFontTx/>
              <a:buNone/>
            </a:pPr>
            <a:r>
              <a:rPr lang="en-US" altLang="en-US" sz="4200" dirty="0" smtClean="0">
                <a:solidFill>
                  <a:srgbClr val="C00000"/>
                </a:solidFill>
                <a:latin typeface="Arial Narrow" pitchFamily="34" charset="0"/>
              </a:rPr>
              <a:t>1 gross = ____ eggs</a:t>
            </a:r>
          </a:p>
          <a:p>
            <a:pPr marL="0" indent="0" eaLnBrk="1" hangingPunct="1">
              <a:buFontTx/>
              <a:buNone/>
            </a:pPr>
            <a:r>
              <a:rPr lang="en-US" altLang="en-US" sz="4200" dirty="0" smtClean="0">
                <a:solidFill>
                  <a:srgbClr val="C00000"/>
                </a:solidFill>
                <a:latin typeface="Arial Narrow" pitchFamily="34" charset="0"/>
              </a:rPr>
              <a:t>1 mole = _____ eggs</a:t>
            </a:r>
          </a:p>
          <a:p>
            <a:pPr marL="0" indent="0" eaLnBrk="1" hangingPunct="1">
              <a:buFontTx/>
              <a:buNone/>
            </a:pPr>
            <a:endParaRPr lang="en-US" altLang="en-US" dirty="0" smtClean="0">
              <a:latin typeface="Arial Narrow" pitchFamily="34" charset="0"/>
            </a:endParaRPr>
          </a:p>
        </p:txBody>
      </p:sp>
      <p:sp>
        <p:nvSpPr>
          <p:cNvPr id="48132" name="Date Placeholder 3"/>
          <p:cNvSpPr txBox="1">
            <a:spLocks noGrp="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4400">
                <a:solidFill>
                  <a:schemeClr val="tx1"/>
                </a:solidFill>
                <a:latin typeface="Times New Roman" pitchFamily="18" charset="0"/>
              </a:defRPr>
            </a:lvl1pPr>
            <a:lvl2pPr marL="742950" indent="-285750" eaLnBrk="0" hangingPunct="0">
              <a:defRPr sz="4400">
                <a:solidFill>
                  <a:schemeClr val="tx1"/>
                </a:solidFill>
                <a:latin typeface="Times New Roman" pitchFamily="18" charset="0"/>
              </a:defRPr>
            </a:lvl2pPr>
            <a:lvl3pPr marL="1143000" indent="-228600" eaLnBrk="0" hangingPunct="0">
              <a:defRPr sz="4400">
                <a:solidFill>
                  <a:schemeClr val="tx1"/>
                </a:solidFill>
                <a:latin typeface="Times New Roman" pitchFamily="18" charset="0"/>
              </a:defRPr>
            </a:lvl3pPr>
            <a:lvl4pPr marL="1600200" indent="-228600" eaLnBrk="0" hangingPunct="0">
              <a:defRPr sz="4400">
                <a:solidFill>
                  <a:schemeClr val="tx1"/>
                </a:solidFill>
                <a:latin typeface="Times New Roman" pitchFamily="18" charset="0"/>
              </a:defRPr>
            </a:lvl4pPr>
            <a:lvl5pPr marL="2057400" indent="-228600" eaLnBrk="0" hangingPunct="0">
              <a:defRPr sz="4400">
                <a:solidFill>
                  <a:schemeClr val="tx1"/>
                </a:solidFill>
                <a:latin typeface="Times New Roman" pitchFamily="18" charset="0"/>
              </a:defRPr>
            </a:lvl5pPr>
            <a:lvl6pPr marL="2514600" indent="-228600" eaLnBrk="0" fontAlgn="base" hangingPunct="0">
              <a:spcBef>
                <a:spcPct val="0"/>
              </a:spcBef>
              <a:spcAft>
                <a:spcPct val="0"/>
              </a:spcAft>
              <a:defRPr sz="4400">
                <a:solidFill>
                  <a:schemeClr val="tx1"/>
                </a:solidFill>
                <a:latin typeface="Times New Roman" pitchFamily="18" charset="0"/>
              </a:defRPr>
            </a:lvl6pPr>
            <a:lvl7pPr marL="2971800" indent="-228600" eaLnBrk="0" fontAlgn="base" hangingPunct="0">
              <a:spcBef>
                <a:spcPct val="0"/>
              </a:spcBef>
              <a:spcAft>
                <a:spcPct val="0"/>
              </a:spcAft>
              <a:defRPr sz="4400">
                <a:solidFill>
                  <a:schemeClr val="tx1"/>
                </a:solidFill>
                <a:latin typeface="Times New Roman" pitchFamily="18" charset="0"/>
              </a:defRPr>
            </a:lvl7pPr>
            <a:lvl8pPr marL="3429000" indent="-228600" eaLnBrk="0" fontAlgn="base" hangingPunct="0">
              <a:spcBef>
                <a:spcPct val="0"/>
              </a:spcBef>
              <a:spcAft>
                <a:spcPct val="0"/>
              </a:spcAft>
              <a:defRPr sz="4400">
                <a:solidFill>
                  <a:schemeClr val="tx1"/>
                </a:solidFill>
                <a:latin typeface="Times New Roman" pitchFamily="18" charset="0"/>
              </a:defRPr>
            </a:lvl8pPr>
            <a:lvl9pPr marL="3886200" indent="-228600" eaLnBrk="0" fontAlgn="base" hangingPunct="0">
              <a:spcBef>
                <a:spcPct val="0"/>
              </a:spcBef>
              <a:spcAft>
                <a:spcPct val="0"/>
              </a:spcAft>
              <a:defRPr sz="4400">
                <a:solidFill>
                  <a:schemeClr val="tx1"/>
                </a:solidFill>
                <a:latin typeface="Times New Roman" pitchFamily="18" charset="0"/>
              </a:defRPr>
            </a:lvl9pPr>
          </a:lstStyle>
          <a:p>
            <a:pPr eaLnBrk="1" hangingPunct="1"/>
            <a:fld id="{C80BF72A-F91E-4E34-A76D-590B313115CD}" type="datetime1">
              <a:rPr lang="en-US" altLang="en-US" sz="1400"/>
              <a:pPr eaLnBrk="1" hangingPunct="1"/>
              <a:t>4/16/2014</a:t>
            </a:fld>
            <a:endParaRPr lang="en-US" altLang="en-US" sz="1400"/>
          </a:p>
        </p:txBody>
      </p:sp>
      <p:sp>
        <p:nvSpPr>
          <p:cNvPr id="48133" name="Slide Number Placeholder 4"/>
          <p:cNvSpPr txBox="1">
            <a:spLocks noGrp="1"/>
          </p:cNvSpPr>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4400">
                <a:solidFill>
                  <a:schemeClr val="tx1"/>
                </a:solidFill>
                <a:latin typeface="Times New Roman" pitchFamily="18" charset="0"/>
              </a:defRPr>
            </a:lvl1pPr>
            <a:lvl2pPr marL="742950" indent="-285750" eaLnBrk="0" hangingPunct="0">
              <a:defRPr sz="4400">
                <a:solidFill>
                  <a:schemeClr val="tx1"/>
                </a:solidFill>
                <a:latin typeface="Times New Roman" pitchFamily="18" charset="0"/>
              </a:defRPr>
            </a:lvl2pPr>
            <a:lvl3pPr marL="1143000" indent="-228600" eaLnBrk="0" hangingPunct="0">
              <a:defRPr sz="4400">
                <a:solidFill>
                  <a:schemeClr val="tx1"/>
                </a:solidFill>
                <a:latin typeface="Times New Roman" pitchFamily="18" charset="0"/>
              </a:defRPr>
            </a:lvl3pPr>
            <a:lvl4pPr marL="1600200" indent="-228600" eaLnBrk="0" hangingPunct="0">
              <a:defRPr sz="4400">
                <a:solidFill>
                  <a:schemeClr val="tx1"/>
                </a:solidFill>
                <a:latin typeface="Times New Roman" pitchFamily="18" charset="0"/>
              </a:defRPr>
            </a:lvl4pPr>
            <a:lvl5pPr marL="2057400" indent="-228600" eaLnBrk="0" hangingPunct="0">
              <a:defRPr sz="4400">
                <a:solidFill>
                  <a:schemeClr val="tx1"/>
                </a:solidFill>
                <a:latin typeface="Times New Roman" pitchFamily="18" charset="0"/>
              </a:defRPr>
            </a:lvl5pPr>
            <a:lvl6pPr marL="2514600" indent="-228600" eaLnBrk="0" fontAlgn="base" hangingPunct="0">
              <a:spcBef>
                <a:spcPct val="0"/>
              </a:spcBef>
              <a:spcAft>
                <a:spcPct val="0"/>
              </a:spcAft>
              <a:defRPr sz="4400">
                <a:solidFill>
                  <a:schemeClr val="tx1"/>
                </a:solidFill>
                <a:latin typeface="Times New Roman" pitchFamily="18" charset="0"/>
              </a:defRPr>
            </a:lvl6pPr>
            <a:lvl7pPr marL="2971800" indent="-228600" eaLnBrk="0" fontAlgn="base" hangingPunct="0">
              <a:spcBef>
                <a:spcPct val="0"/>
              </a:spcBef>
              <a:spcAft>
                <a:spcPct val="0"/>
              </a:spcAft>
              <a:defRPr sz="4400">
                <a:solidFill>
                  <a:schemeClr val="tx1"/>
                </a:solidFill>
                <a:latin typeface="Times New Roman" pitchFamily="18" charset="0"/>
              </a:defRPr>
            </a:lvl7pPr>
            <a:lvl8pPr marL="3429000" indent="-228600" eaLnBrk="0" fontAlgn="base" hangingPunct="0">
              <a:spcBef>
                <a:spcPct val="0"/>
              </a:spcBef>
              <a:spcAft>
                <a:spcPct val="0"/>
              </a:spcAft>
              <a:defRPr sz="4400">
                <a:solidFill>
                  <a:schemeClr val="tx1"/>
                </a:solidFill>
                <a:latin typeface="Times New Roman" pitchFamily="18" charset="0"/>
              </a:defRPr>
            </a:lvl8pPr>
            <a:lvl9pPr marL="3886200" indent="-228600" eaLnBrk="0" fontAlgn="base" hangingPunct="0">
              <a:spcBef>
                <a:spcPct val="0"/>
              </a:spcBef>
              <a:spcAft>
                <a:spcPct val="0"/>
              </a:spcAft>
              <a:defRPr sz="4400">
                <a:solidFill>
                  <a:schemeClr val="tx1"/>
                </a:solidFill>
                <a:latin typeface="Times New Roman" pitchFamily="18" charset="0"/>
              </a:defRPr>
            </a:lvl9pPr>
          </a:lstStyle>
          <a:p>
            <a:pPr algn="r" eaLnBrk="1" hangingPunct="1"/>
            <a:fld id="{2179F2AD-3231-4D82-96C6-402AE64069D0}" type="slidenum">
              <a:rPr lang="en-US" altLang="en-US" sz="1400"/>
              <a:pPr algn="r" eaLnBrk="1" hangingPunct="1"/>
              <a:t>20</a:t>
            </a:fld>
            <a:endParaRPr lang="en-US" altLang="en-US" sz="1400"/>
          </a:p>
        </p:txBody>
      </p:sp>
    </p:spTree>
    <p:custDataLst>
      <p:tags r:id="rId1"/>
    </p:custDataLst>
    <p:extLst>
      <p:ext uri="{BB962C8B-B14F-4D97-AF65-F5344CB8AC3E}">
        <p14:creationId xmlns:p14="http://schemas.microsoft.com/office/powerpoint/2010/main" val="9461572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anim calcmode="lin" valueType="num">
                                      <p:cBhvr>
                                        <p:cTn id="7" dur="500" fill="hold"/>
                                        <p:tgtEl>
                                          <p:spTgt spid="21507">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1507">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1507">
                                            <p:txEl>
                                              <p:pRg st="1" end="1"/>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1507">
                                            <p:txEl>
                                              <p:pRg st="2" end="2"/>
                                            </p:txEl>
                                          </p:spTgt>
                                        </p:tgtEl>
                                        <p:attrNameLst>
                                          <p:attrName>style.visibility</p:attrName>
                                        </p:attrNameLst>
                                      </p:cBhvr>
                                      <p:to>
                                        <p:strVal val="visible"/>
                                      </p:to>
                                    </p:set>
                                    <p:anim calcmode="lin" valueType="num">
                                      <p:cBhvr>
                                        <p:cTn id="14" dur="500" fill="hold"/>
                                        <p:tgtEl>
                                          <p:spTgt spid="21507">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1507">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1507">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1507">
                                            <p:txEl>
                                              <p:pRg st="3" end="3"/>
                                            </p:txEl>
                                          </p:spTgt>
                                        </p:tgtEl>
                                        <p:attrNameLst>
                                          <p:attrName>style.visibility</p:attrName>
                                        </p:attrNameLst>
                                      </p:cBhvr>
                                      <p:to>
                                        <p:strVal val="visible"/>
                                      </p:to>
                                    </p:set>
                                    <p:anim calcmode="lin" valueType="num">
                                      <p:cBhvr>
                                        <p:cTn id="21" dur="500" fill="hold"/>
                                        <p:tgtEl>
                                          <p:spTgt spid="21507">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1507">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1507">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1507">
                                            <p:txEl>
                                              <p:pRg st="4" end="4"/>
                                            </p:txEl>
                                          </p:spTgt>
                                        </p:tgtEl>
                                        <p:attrNameLst>
                                          <p:attrName>style.visibility</p:attrName>
                                        </p:attrNameLst>
                                      </p:cBhvr>
                                      <p:to>
                                        <p:strVal val="visible"/>
                                      </p:to>
                                    </p:set>
                                    <p:anim calcmode="lin" valueType="num">
                                      <p:cBhvr>
                                        <p:cTn id="28" dur="500" fill="hold"/>
                                        <p:tgtEl>
                                          <p:spTgt spid="21507">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1507">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15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Date Placeholder 3"/>
          <p:cNvSpPr>
            <a:spLocks noGrp="1"/>
          </p:cNvSpPr>
          <p:nvPr>
            <p:ph type="dt" sz="quarter" idx="10"/>
          </p:nvPr>
        </p:nvSpPr>
        <p:spPr>
          <a:noFill/>
        </p:spPr>
        <p:txBody>
          <a:bodyPr/>
          <a:lstStyle>
            <a:lvl1pPr eaLnBrk="0" hangingPunct="0">
              <a:defRPr sz="4400">
                <a:solidFill>
                  <a:schemeClr val="tx1"/>
                </a:solidFill>
                <a:latin typeface="Times New Roman" pitchFamily="18" charset="0"/>
              </a:defRPr>
            </a:lvl1pPr>
            <a:lvl2pPr marL="742950" indent="-285750" eaLnBrk="0" hangingPunct="0">
              <a:defRPr sz="4400">
                <a:solidFill>
                  <a:schemeClr val="tx1"/>
                </a:solidFill>
                <a:latin typeface="Times New Roman" pitchFamily="18" charset="0"/>
              </a:defRPr>
            </a:lvl2pPr>
            <a:lvl3pPr marL="1143000" indent="-228600" eaLnBrk="0" hangingPunct="0">
              <a:defRPr sz="4400">
                <a:solidFill>
                  <a:schemeClr val="tx1"/>
                </a:solidFill>
                <a:latin typeface="Times New Roman" pitchFamily="18" charset="0"/>
              </a:defRPr>
            </a:lvl3pPr>
            <a:lvl4pPr marL="1600200" indent="-228600" eaLnBrk="0" hangingPunct="0">
              <a:defRPr sz="4400">
                <a:solidFill>
                  <a:schemeClr val="tx1"/>
                </a:solidFill>
                <a:latin typeface="Times New Roman" pitchFamily="18" charset="0"/>
              </a:defRPr>
            </a:lvl4pPr>
            <a:lvl5pPr marL="2057400" indent="-228600" eaLnBrk="0" hangingPunct="0">
              <a:defRPr sz="4400">
                <a:solidFill>
                  <a:schemeClr val="tx1"/>
                </a:solidFill>
                <a:latin typeface="Times New Roman" pitchFamily="18" charset="0"/>
              </a:defRPr>
            </a:lvl5pPr>
            <a:lvl6pPr marL="2514600" indent="-228600" eaLnBrk="0" fontAlgn="base" hangingPunct="0">
              <a:spcBef>
                <a:spcPct val="0"/>
              </a:spcBef>
              <a:spcAft>
                <a:spcPct val="0"/>
              </a:spcAft>
              <a:defRPr sz="4400">
                <a:solidFill>
                  <a:schemeClr val="tx1"/>
                </a:solidFill>
                <a:latin typeface="Times New Roman" pitchFamily="18" charset="0"/>
              </a:defRPr>
            </a:lvl6pPr>
            <a:lvl7pPr marL="2971800" indent="-228600" eaLnBrk="0" fontAlgn="base" hangingPunct="0">
              <a:spcBef>
                <a:spcPct val="0"/>
              </a:spcBef>
              <a:spcAft>
                <a:spcPct val="0"/>
              </a:spcAft>
              <a:defRPr sz="4400">
                <a:solidFill>
                  <a:schemeClr val="tx1"/>
                </a:solidFill>
                <a:latin typeface="Times New Roman" pitchFamily="18" charset="0"/>
              </a:defRPr>
            </a:lvl7pPr>
            <a:lvl8pPr marL="3429000" indent="-228600" eaLnBrk="0" fontAlgn="base" hangingPunct="0">
              <a:spcBef>
                <a:spcPct val="0"/>
              </a:spcBef>
              <a:spcAft>
                <a:spcPct val="0"/>
              </a:spcAft>
              <a:defRPr sz="4400">
                <a:solidFill>
                  <a:schemeClr val="tx1"/>
                </a:solidFill>
                <a:latin typeface="Times New Roman" pitchFamily="18" charset="0"/>
              </a:defRPr>
            </a:lvl8pPr>
            <a:lvl9pPr marL="3886200" indent="-228600" eaLnBrk="0" fontAlgn="base" hangingPunct="0">
              <a:spcBef>
                <a:spcPct val="0"/>
              </a:spcBef>
              <a:spcAft>
                <a:spcPct val="0"/>
              </a:spcAft>
              <a:defRPr sz="4400">
                <a:solidFill>
                  <a:schemeClr val="tx1"/>
                </a:solidFill>
                <a:latin typeface="Times New Roman" pitchFamily="18" charset="0"/>
              </a:defRPr>
            </a:lvl9pPr>
          </a:lstStyle>
          <a:p>
            <a:pPr eaLnBrk="1" hangingPunct="1"/>
            <a:fld id="{B66E7EBD-A563-43B5-88AD-3A883300BD4C}" type="datetime1">
              <a:rPr lang="en-US" altLang="en-US" sz="1400" smtClean="0"/>
              <a:pPr eaLnBrk="1" hangingPunct="1"/>
              <a:t>4/16/2014</a:t>
            </a:fld>
            <a:endParaRPr lang="en-US" altLang="en-US" sz="1400" smtClean="0"/>
          </a:p>
        </p:txBody>
      </p:sp>
      <p:sp>
        <p:nvSpPr>
          <p:cNvPr id="49155" name="Slide Number Placeholder 5"/>
          <p:cNvSpPr>
            <a:spLocks noGrp="1"/>
          </p:cNvSpPr>
          <p:nvPr>
            <p:ph type="sldNum" sz="quarter" idx="12"/>
          </p:nvPr>
        </p:nvSpPr>
        <p:spPr>
          <a:noFill/>
        </p:spPr>
        <p:txBody>
          <a:bodyPr/>
          <a:lstStyle>
            <a:lvl1pPr eaLnBrk="0" hangingPunct="0">
              <a:defRPr sz="4400">
                <a:solidFill>
                  <a:schemeClr val="tx1"/>
                </a:solidFill>
                <a:latin typeface="Times New Roman" pitchFamily="18" charset="0"/>
              </a:defRPr>
            </a:lvl1pPr>
            <a:lvl2pPr marL="742950" indent="-285750" eaLnBrk="0" hangingPunct="0">
              <a:defRPr sz="4400">
                <a:solidFill>
                  <a:schemeClr val="tx1"/>
                </a:solidFill>
                <a:latin typeface="Times New Roman" pitchFamily="18" charset="0"/>
              </a:defRPr>
            </a:lvl2pPr>
            <a:lvl3pPr marL="1143000" indent="-228600" eaLnBrk="0" hangingPunct="0">
              <a:defRPr sz="4400">
                <a:solidFill>
                  <a:schemeClr val="tx1"/>
                </a:solidFill>
                <a:latin typeface="Times New Roman" pitchFamily="18" charset="0"/>
              </a:defRPr>
            </a:lvl3pPr>
            <a:lvl4pPr marL="1600200" indent="-228600" eaLnBrk="0" hangingPunct="0">
              <a:defRPr sz="4400">
                <a:solidFill>
                  <a:schemeClr val="tx1"/>
                </a:solidFill>
                <a:latin typeface="Times New Roman" pitchFamily="18" charset="0"/>
              </a:defRPr>
            </a:lvl4pPr>
            <a:lvl5pPr marL="2057400" indent="-228600" eaLnBrk="0" hangingPunct="0">
              <a:defRPr sz="4400">
                <a:solidFill>
                  <a:schemeClr val="tx1"/>
                </a:solidFill>
                <a:latin typeface="Times New Roman" pitchFamily="18" charset="0"/>
              </a:defRPr>
            </a:lvl5pPr>
            <a:lvl6pPr marL="2514600" indent="-228600" eaLnBrk="0" fontAlgn="base" hangingPunct="0">
              <a:spcBef>
                <a:spcPct val="0"/>
              </a:spcBef>
              <a:spcAft>
                <a:spcPct val="0"/>
              </a:spcAft>
              <a:defRPr sz="4400">
                <a:solidFill>
                  <a:schemeClr val="tx1"/>
                </a:solidFill>
                <a:latin typeface="Times New Roman" pitchFamily="18" charset="0"/>
              </a:defRPr>
            </a:lvl6pPr>
            <a:lvl7pPr marL="2971800" indent="-228600" eaLnBrk="0" fontAlgn="base" hangingPunct="0">
              <a:spcBef>
                <a:spcPct val="0"/>
              </a:spcBef>
              <a:spcAft>
                <a:spcPct val="0"/>
              </a:spcAft>
              <a:defRPr sz="4400">
                <a:solidFill>
                  <a:schemeClr val="tx1"/>
                </a:solidFill>
                <a:latin typeface="Times New Roman" pitchFamily="18" charset="0"/>
              </a:defRPr>
            </a:lvl7pPr>
            <a:lvl8pPr marL="3429000" indent="-228600" eaLnBrk="0" fontAlgn="base" hangingPunct="0">
              <a:spcBef>
                <a:spcPct val="0"/>
              </a:spcBef>
              <a:spcAft>
                <a:spcPct val="0"/>
              </a:spcAft>
              <a:defRPr sz="4400">
                <a:solidFill>
                  <a:schemeClr val="tx1"/>
                </a:solidFill>
                <a:latin typeface="Times New Roman" pitchFamily="18" charset="0"/>
              </a:defRPr>
            </a:lvl8pPr>
            <a:lvl9pPr marL="3886200" indent="-228600" eaLnBrk="0" fontAlgn="base" hangingPunct="0">
              <a:spcBef>
                <a:spcPct val="0"/>
              </a:spcBef>
              <a:spcAft>
                <a:spcPct val="0"/>
              </a:spcAft>
              <a:defRPr sz="4400">
                <a:solidFill>
                  <a:schemeClr val="tx1"/>
                </a:solidFill>
                <a:latin typeface="Times New Roman" pitchFamily="18" charset="0"/>
              </a:defRPr>
            </a:lvl9pPr>
          </a:lstStyle>
          <a:p>
            <a:pPr eaLnBrk="1" hangingPunct="1"/>
            <a:fld id="{DD10C2C0-EF43-41ED-A65A-DFBA2B068EE0}" type="slidenum">
              <a:rPr lang="en-US" altLang="en-US" sz="1400" smtClean="0"/>
              <a:pPr eaLnBrk="1" hangingPunct="1"/>
              <a:t>21</a:t>
            </a:fld>
            <a:endParaRPr lang="en-US" altLang="en-US" sz="1400" smtClean="0"/>
          </a:p>
        </p:txBody>
      </p:sp>
      <p:sp>
        <p:nvSpPr>
          <p:cNvPr id="49156" name="Rectangle 2"/>
          <p:cNvSpPr>
            <a:spLocks noGrp="1" noChangeArrowheads="1"/>
          </p:cNvSpPr>
          <p:nvPr>
            <p:ph type="title"/>
          </p:nvPr>
        </p:nvSpPr>
        <p:spPr>
          <a:xfrm>
            <a:off x="381000" y="167640"/>
            <a:ext cx="3429000" cy="1143000"/>
          </a:xfrm>
          <a:solidFill>
            <a:srgbClr val="FFFF00"/>
          </a:solidFill>
          <a:ln>
            <a:solidFill>
              <a:schemeClr val="tx1"/>
            </a:solidFill>
            <a:miter lim="800000"/>
            <a:headEnd/>
            <a:tailEnd/>
          </a:ln>
        </p:spPr>
        <p:txBody>
          <a:bodyPr/>
          <a:lstStyle/>
          <a:p>
            <a:pPr algn="l" eaLnBrk="1" hangingPunct="1"/>
            <a:r>
              <a:rPr lang="en-US" altLang="en-US" sz="6000" b="1" dirty="0" smtClean="0"/>
              <a:t>The Mole</a:t>
            </a:r>
          </a:p>
        </p:txBody>
      </p:sp>
      <p:sp>
        <p:nvSpPr>
          <p:cNvPr id="21507" name="Rectangle 3"/>
          <p:cNvSpPr>
            <a:spLocks noGrp="1" noChangeArrowheads="1"/>
          </p:cNvSpPr>
          <p:nvPr>
            <p:ph type="body" idx="1"/>
          </p:nvPr>
        </p:nvSpPr>
        <p:spPr>
          <a:xfrm>
            <a:off x="304800" y="1524000"/>
            <a:ext cx="8382000" cy="4953000"/>
          </a:xfrm>
          <a:ln>
            <a:solidFill>
              <a:srgbClr val="003300"/>
            </a:solidFill>
            <a:miter lim="800000"/>
            <a:headEnd/>
            <a:tailEnd/>
          </a:ln>
        </p:spPr>
        <p:txBody>
          <a:bodyPr>
            <a:normAutofit fontScale="92500"/>
          </a:bodyPr>
          <a:lstStyle/>
          <a:p>
            <a:pPr eaLnBrk="1" hangingPunct="1"/>
            <a:r>
              <a:rPr lang="en-US" altLang="en-US" sz="4000" dirty="0" smtClean="0"/>
              <a:t>The </a:t>
            </a:r>
            <a:r>
              <a:rPr lang="en-US" altLang="en-US" sz="4000" b="1" dirty="0" smtClean="0"/>
              <a:t>mole (</a:t>
            </a:r>
            <a:r>
              <a:rPr lang="en-US" altLang="en-US" sz="4000" b="1" dirty="0" err="1" smtClean="0"/>
              <a:t>mol</a:t>
            </a:r>
            <a:r>
              <a:rPr lang="en-US" altLang="en-US" sz="4000" b="1" dirty="0" smtClean="0"/>
              <a:t>)</a:t>
            </a:r>
            <a:r>
              <a:rPr lang="en-US" altLang="en-US" sz="4000" dirty="0" smtClean="0"/>
              <a:t> is strictly a </a:t>
            </a:r>
            <a:r>
              <a:rPr lang="en-US" altLang="en-US" sz="4000" dirty="0" smtClean="0">
                <a:solidFill>
                  <a:srgbClr val="00B050"/>
                </a:solidFill>
              </a:rPr>
              <a:t>counting unit </a:t>
            </a:r>
            <a:r>
              <a:rPr lang="en-US" altLang="en-US" sz="4000" dirty="0" smtClean="0"/>
              <a:t>used for convenience.</a:t>
            </a:r>
          </a:p>
          <a:p>
            <a:pPr eaLnBrk="1" hangingPunct="1"/>
            <a:r>
              <a:rPr lang="en-US" altLang="en-US" sz="4000" b="1" dirty="0" smtClean="0">
                <a:solidFill>
                  <a:srgbClr val="660066"/>
                </a:solidFill>
              </a:rPr>
              <a:t>A mole is the amount of matter that contains as many atoms as 12g of </a:t>
            </a:r>
            <a:r>
              <a:rPr lang="en-US" altLang="en-US" sz="4000" b="1" baseline="30000" dirty="0" smtClean="0">
                <a:solidFill>
                  <a:srgbClr val="660066"/>
                </a:solidFill>
              </a:rPr>
              <a:t>12</a:t>
            </a:r>
            <a:r>
              <a:rPr lang="en-US" altLang="en-US" sz="4000" b="1" dirty="0" smtClean="0">
                <a:solidFill>
                  <a:srgbClr val="660066"/>
                </a:solidFill>
              </a:rPr>
              <a:t>C</a:t>
            </a:r>
            <a:r>
              <a:rPr lang="en-US" altLang="en-US" sz="4000" b="1" dirty="0" smtClean="0"/>
              <a:t>.</a:t>
            </a:r>
          </a:p>
          <a:p>
            <a:pPr eaLnBrk="1" hangingPunct="1"/>
            <a:r>
              <a:rPr lang="en-US" altLang="en-US" sz="4000" b="1" dirty="0" smtClean="0"/>
              <a:t>6.02214199 x 10</a:t>
            </a:r>
            <a:r>
              <a:rPr lang="en-US" altLang="en-US" sz="4000" b="1" baseline="30000" dirty="0" smtClean="0"/>
              <a:t>23 </a:t>
            </a:r>
            <a:r>
              <a:rPr lang="en-US" altLang="en-US" sz="4000" b="1" dirty="0" smtClean="0"/>
              <a:t> particles = 1 </a:t>
            </a:r>
            <a:r>
              <a:rPr lang="en-US" altLang="en-US" sz="4000" b="1" dirty="0" err="1" smtClean="0"/>
              <a:t>mol</a:t>
            </a:r>
            <a:endParaRPr lang="en-US" altLang="en-US" sz="4000" b="1" dirty="0" smtClean="0"/>
          </a:p>
          <a:p>
            <a:pPr eaLnBrk="1" hangingPunct="1"/>
            <a:r>
              <a:rPr lang="en-US" altLang="en-US" sz="4000" b="1" dirty="0" smtClean="0"/>
              <a:t>1 </a:t>
            </a:r>
            <a:r>
              <a:rPr lang="en-US" altLang="en-US" sz="4000" b="1" dirty="0" err="1" smtClean="0"/>
              <a:t>mol</a:t>
            </a:r>
            <a:r>
              <a:rPr lang="en-US" altLang="en-US" sz="4000" b="1" dirty="0" smtClean="0"/>
              <a:t> = molecular mass in grams</a:t>
            </a:r>
          </a:p>
        </p:txBody>
      </p:sp>
      <p:pic>
        <p:nvPicPr>
          <p:cNvPr id="49158" name="Picture 4" descr="LAND13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8731"/>
            <a:ext cx="2895600" cy="154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883659828"/>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21507">
                                            <p:txEl>
                                              <p:pRg st="0" end="0"/>
                                            </p:txEl>
                                          </p:spTgt>
                                        </p:tgtEl>
                                        <p:attrNameLst>
                                          <p:attrName>style.visibility</p:attrName>
                                        </p:attrNameLst>
                                      </p:cBhvr>
                                      <p:to>
                                        <p:strVal val="visible"/>
                                      </p:to>
                                    </p:set>
                                    <p:anim to="" calcmode="lin" valueType="num">
                                      <p:cBhvr>
                                        <p:cTn id="7" dur="1" fill="hold"/>
                                        <p:tgtEl>
                                          <p:spTgt spid="21507">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21507">
                                            <p:txEl>
                                              <p:pRg st="1" end="1"/>
                                            </p:txEl>
                                          </p:spTgt>
                                        </p:tgtEl>
                                        <p:attrNameLst>
                                          <p:attrName>style.visibility</p:attrName>
                                        </p:attrNameLst>
                                      </p:cBhvr>
                                      <p:to>
                                        <p:strVal val="visible"/>
                                      </p:to>
                                    </p:set>
                                    <p:anim to="" calcmode="lin" valueType="num">
                                      <p:cBhvr>
                                        <p:cTn id="12" dur="1" fill="hold"/>
                                        <p:tgtEl>
                                          <p:spTgt spid="21507">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21507">
                                            <p:txEl>
                                              <p:pRg st="2" end="2"/>
                                            </p:txEl>
                                          </p:spTgt>
                                        </p:tgtEl>
                                        <p:attrNameLst>
                                          <p:attrName>style.visibility</p:attrName>
                                        </p:attrNameLst>
                                      </p:cBhvr>
                                      <p:to>
                                        <p:strVal val="visible"/>
                                      </p:to>
                                    </p:set>
                                    <p:anim to="" calcmode="lin" valueType="num">
                                      <p:cBhvr>
                                        <p:cTn id="17" dur="1" fill="hold"/>
                                        <p:tgtEl>
                                          <p:spTgt spid="21507">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21507">
                                            <p:txEl>
                                              <p:pRg st="3" end="3"/>
                                            </p:txEl>
                                          </p:spTgt>
                                        </p:tgtEl>
                                        <p:attrNameLst>
                                          <p:attrName>style.visibility</p:attrName>
                                        </p:attrNameLst>
                                      </p:cBhvr>
                                      <p:to>
                                        <p:strVal val="visible"/>
                                      </p:to>
                                    </p:set>
                                    <p:anim to="" calcmode="lin" valueType="num">
                                      <p:cBhvr>
                                        <p:cTn id="22" dur="1" fill="hold"/>
                                        <p:tgtEl>
                                          <p:spTgt spid="21507">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304800" y="457200"/>
            <a:ext cx="8382000" cy="5638800"/>
          </a:xfrm>
        </p:spPr>
        <p:txBody>
          <a:bodyPr/>
          <a:lstStyle/>
          <a:p>
            <a:pPr eaLnBrk="1" hangingPunct="1">
              <a:defRPr/>
            </a:pPr>
            <a:r>
              <a:rPr lang="en-US" altLang="en-US" sz="4400" b="1" u="sng" dirty="0" smtClean="0">
                <a:latin typeface="Cambria" pitchFamily="18" charset="0"/>
              </a:rPr>
              <a:t>Molar Mass</a:t>
            </a:r>
            <a:r>
              <a:rPr lang="en-US" altLang="en-US" sz="4400" dirty="0" smtClean="0">
                <a:latin typeface="Cambria" pitchFamily="18" charset="0"/>
              </a:rPr>
              <a:t>: the mass of one mole of a substance </a:t>
            </a:r>
            <a:r>
              <a:rPr lang="en-US" altLang="en-US" sz="4400" b="1" dirty="0" smtClean="0">
                <a:latin typeface="Cambria" pitchFamily="18" charset="0"/>
              </a:rPr>
              <a:t>(</a:t>
            </a:r>
            <a:r>
              <a:rPr lang="en-US" altLang="en-US" sz="4400" b="1" i="1" dirty="0" smtClean="0">
                <a:latin typeface="Cambria" pitchFamily="18" charset="0"/>
              </a:rPr>
              <a:t>grams)</a:t>
            </a:r>
          </a:p>
          <a:p>
            <a:pPr eaLnBrk="1" hangingPunct="1">
              <a:buFontTx/>
              <a:buNone/>
              <a:defRPr/>
            </a:pPr>
            <a:endParaRPr lang="en-US" altLang="en-US" sz="1000" b="1" dirty="0" smtClean="0">
              <a:solidFill>
                <a:schemeClr val="accent1">
                  <a:lumMod val="60000"/>
                  <a:lumOff val="40000"/>
                </a:schemeClr>
              </a:solidFill>
              <a:latin typeface="Cambria" pitchFamily="18" charset="0"/>
            </a:endParaRPr>
          </a:p>
          <a:p>
            <a:pPr lvl="1" eaLnBrk="1" hangingPunct="1">
              <a:defRPr/>
            </a:pPr>
            <a:r>
              <a:rPr lang="en-US" altLang="en-US" sz="4000" dirty="0" smtClean="0">
                <a:latin typeface="Cambria" pitchFamily="18" charset="0"/>
              </a:rPr>
              <a:t>AKA </a:t>
            </a:r>
            <a:r>
              <a:rPr lang="en-US" altLang="en-US" sz="4000" i="1" dirty="0" smtClean="0">
                <a:latin typeface="Cambria" pitchFamily="18" charset="0"/>
              </a:rPr>
              <a:t>Gram formula mass (GFM)</a:t>
            </a:r>
            <a:r>
              <a:rPr lang="en-US" altLang="en-US" sz="4000" dirty="0" smtClean="0">
                <a:latin typeface="Cambria" pitchFamily="18" charset="0"/>
              </a:rPr>
              <a:t> for ionic compounds.</a:t>
            </a:r>
          </a:p>
          <a:p>
            <a:pPr lvl="1" eaLnBrk="1" hangingPunct="1">
              <a:buFontTx/>
              <a:buNone/>
              <a:defRPr/>
            </a:pPr>
            <a:endParaRPr lang="en-US" altLang="en-US" sz="1000" dirty="0" smtClean="0">
              <a:latin typeface="Cambria" pitchFamily="18" charset="0"/>
            </a:endParaRPr>
          </a:p>
          <a:p>
            <a:pPr lvl="1" eaLnBrk="1" hangingPunct="1">
              <a:defRPr/>
            </a:pPr>
            <a:r>
              <a:rPr lang="en-US" altLang="en-US" sz="4000" dirty="0" smtClean="0">
                <a:latin typeface="Cambria" pitchFamily="18" charset="0"/>
              </a:rPr>
              <a:t>Molar mass in grams is numerically equal to the molecular mass </a:t>
            </a:r>
            <a:r>
              <a:rPr lang="en-US" altLang="en-US" sz="4000" dirty="0" err="1" smtClean="0">
                <a:latin typeface="Cambria" pitchFamily="18" charset="0"/>
              </a:rPr>
              <a:t>amu</a:t>
            </a:r>
            <a:r>
              <a:rPr lang="en-US" altLang="en-US" sz="4000" dirty="0" smtClean="0">
                <a:latin typeface="Cambria" pitchFamily="18" charset="0"/>
              </a:rPr>
              <a:t>.</a:t>
            </a:r>
          </a:p>
        </p:txBody>
      </p:sp>
      <p:pic>
        <p:nvPicPr>
          <p:cNvPr id="50179" name="Picture 5" descr="CHEM_05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7880" y="5652771"/>
            <a:ext cx="2968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6" descr="LAND13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2193" y="4876800"/>
            <a:ext cx="1600200"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655767757"/>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1000"/>
                                  </p:stCondLst>
                                  <p:childTnLst>
                                    <p:set>
                                      <p:cBhvr>
                                        <p:cTn id="6" dur="1" fill="hold">
                                          <p:stCondLst>
                                            <p:cond delay="0"/>
                                          </p:stCondLst>
                                        </p:cTn>
                                        <p:tgtEl>
                                          <p:spTgt spid="24582"/>
                                        </p:tgtEl>
                                        <p:attrNameLst>
                                          <p:attrName>style.visibility</p:attrName>
                                        </p:attrNameLst>
                                      </p:cBhvr>
                                      <p:to>
                                        <p:strVal val="visible"/>
                                      </p:to>
                                    </p:set>
                                    <p:anim calcmode="lin" valueType="num">
                                      <p:cBhvr additive="base">
                                        <p:cTn id="7" dur="500" fill="hold"/>
                                        <p:tgtEl>
                                          <p:spTgt spid="24582"/>
                                        </p:tgtEl>
                                        <p:attrNameLst>
                                          <p:attrName>ppt_x</p:attrName>
                                        </p:attrNameLst>
                                      </p:cBhvr>
                                      <p:tavLst>
                                        <p:tav tm="0">
                                          <p:val>
                                            <p:strVal val="0-#ppt_w/2"/>
                                          </p:val>
                                        </p:tav>
                                        <p:tav tm="100000">
                                          <p:val>
                                            <p:strVal val="#ppt_x"/>
                                          </p:val>
                                        </p:tav>
                                      </p:tavLst>
                                    </p:anim>
                                    <p:anim calcmode="lin" valueType="num">
                                      <p:cBhvr additive="base">
                                        <p:cTn id="8" dur="500" fill="hold"/>
                                        <p:tgtEl>
                                          <p:spTgt spid="2458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5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685800" y="152400"/>
            <a:ext cx="7772400" cy="1143000"/>
          </a:xfrm>
        </p:spPr>
        <p:txBody>
          <a:bodyPr/>
          <a:lstStyle/>
          <a:p>
            <a:r>
              <a:rPr lang="en-US" altLang="en-US" smtClean="0"/>
              <a:t>Equivalence </a:t>
            </a:r>
          </a:p>
        </p:txBody>
      </p:sp>
      <p:sp>
        <p:nvSpPr>
          <p:cNvPr id="21507" name="Content Placeholder 2"/>
          <p:cNvSpPr>
            <a:spLocks noGrp="1"/>
          </p:cNvSpPr>
          <p:nvPr>
            <p:ph idx="1"/>
          </p:nvPr>
        </p:nvSpPr>
        <p:spPr>
          <a:xfrm>
            <a:off x="381000" y="990600"/>
            <a:ext cx="8458200" cy="5105400"/>
          </a:xfrm>
        </p:spPr>
        <p:txBody>
          <a:bodyPr>
            <a:normAutofit/>
          </a:bodyPr>
          <a:lstStyle/>
          <a:p>
            <a:pPr marL="0" indent="0"/>
            <a:endParaRPr lang="en-US" altLang="en-US" sz="2600" dirty="0" smtClean="0">
              <a:solidFill>
                <a:srgbClr val="C00000"/>
              </a:solidFill>
              <a:latin typeface="Arial Narrow" pitchFamily="34" charset="0"/>
            </a:endParaRPr>
          </a:p>
          <a:p>
            <a:pPr marL="0" indent="0"/>
            <a:r>
              <a:rPr lang="en-US" altLang="en-US" sz="2600" dirty="0" smtClean="0">
                <a:solidFill>
                  <a:srgbClr val="C00000"/>
                </a:solidFill>
                <a:latin typeface="Arial Narrow" pitchFamily="34" charset="0"/>
              </a:rPr>
              <a:t>1 </a:t>
            </a:r>
            <a:r>
              <a:rPr lang="en-US" altLang="en-US" sz="2600" dirty="0">
                <a:solidFill>
                  <a:srgbClr val="C00000"/>
                </a:solidFill>
                <a:latin typeface="Arial Narrow" pitchFamily="34" charset="0"/>
              </a:rPr>
              <a:t>atom of C = 12.011 </a:t>
            </a:r>
            <a:r>
              <a:rPr lang="en-US" altLang="en-US" sz="2600" dirty="0" err="1" smtClean="0">
                <a:solidFill>
                  <a:srgbClr val="C00000"/>
                </a:solidFill>
                <a:latin typeface="Arial Narrow" pitchFamily="34" charset="0"/>
              </a:rPr>
              <a:t>amu</a:t>
            </a:r>
            <a:endParaRPr lang="en-US" altLang="en-US" sz="2600" dirty="0" smtClean="0">
              <a:latin typeface="Arial Narrow" pitchFamily="34" charset="0"/>
            </a:endParaRPr>
          </a:p>
          <a:p>
            <a:pPr marL="0" indent="0">
              <a:buFontTx/>
              <a:buNone/>
            </a:pPr>
            <a:r>
              <a:rPr lang="en-US" altLang="en-US" sz="2600" dirty="0" smtClean="0">
                <a:solidFill>
                  <a:srgbClr val="660066"/>
                </a:solidFill>
                <a:latin typeface="Arial Narrow" pitchFamily="34" charset="0"/>
              </a:rPr>
              <a:t>1 mole of C atoms = 6.02 X 10</a:t>
            </a:r>
            <a:r>
              <a:rPr lang="en-US" altLang="en-US" sz="2600" baseline="30000" dirty="0" smtClean="0">
                <a:solidFill>
                  <a:srgbClr val="660066"/>
                </a:solidFill>
                <a:latin typeface="Arial Narrow" pitchFamily="34" charset="0"/>
              </a:rPr>
              <a:t>23</a:t>
            </a:r>
            <a:r>
              <a:rPr lang="en-US" altLang="en-US" sz="2600" dirty="0" smtClean="0">
                <a:solidFill>
                  <a:srgbClr val="660066"/>
                </a:solidFill>
                <a:latin typeface="Arial Narrow" pitchFamily="34" charset="0"/>
              </a:rPr>
              <a:t> atoms of C</a:t>
            </a:r>
          </a:p>
          <a:p>
            <a:pPr marL="0" indent="0">
              <a:buFontTx/>
              <a:buNone/>
            </a:pPr>
            <a:r>
              <a:rPr lang="en-US" altLang="en-US" sz="2600" dirty="0" smtClean="0">
                <a:solidFill>
                  <a:srgbClr val="003300"/>
                </a:solidFill>
                <a:latin typeface="Arial Narrow" pitchFamily="34" charset="0"/>
              </a:rPr>
              <a:t>1 mole of C atoms = 12.011 g</a:t>
            </a:r>
          </a:p>
          <a:p>
            <a:pPr marL="0" indent="0">
              <a:buFontTx/>
              <a:buNone/>
            </a:pPr>
            <a:endParaRPr lang="en-US" altLang="en-US" sz="2600" dirty="0" smtClean="0">
              <a:latin typeface="Arial Narrow" pitchFamily="34" charset="0"/>
            </a:endParaRPr>
          </a:p>
          <a:p>
            <a:pPr marL="0" indent="0"/>
            <a:r>
              <a:rPr lang="en-US" altLang="en-US" sz="2600" dirty="0">
                <a:solidFill>
                  <a:srgbClr val="C00000"/>
                </a:solidFill>
                <a:latin typeface="Arial Narrow" pitchFamily="34" charset="0"/>
              </a:rPr>
              <a:t>1 molecule of water = 18.02 </a:t>
            </a:r>
            <a:r>
              <a:rPr lang="en-US" altLang="en-US" sz="2600" dirty="0" err="1" smtClean="0">
                <a:solidFill>
                  <a:srgbClr val="C00000"/>
                </a:solidFill>
                <a:latin typeface="Arial Narrow" pitchFamily="34" charset="0"/>
              </a:rPr>
              <a:t>amu</a:t>
            </a:r>
            <a:endParaRPr lang="en-US" altLang="en-US" sz="2600" dirty="0" smtClean="0">
              <a:latin typeface="Arial Narrow" pitchFamily="34" charset="0"/>
            </a:endParaRPr>
          </a:p>
          <a:p>
            <a:pPr marL="0" indent="0">
              <a:buFontTx/>
              <a:buNone/>
            </a:pPr>
            <a:r>
              <a:rPr lang="en-US" altLang="en-US" sz="2600" dirty="0" smtClean="0">
                <a:solidFill>
                  <a:srgbClr val="660066"/>
                </a:solidFill>
                <a:latin typeface="Arial Narrow" pitchFamily="34" charset="0"/>
              </a:rPr>
              <a:t>1 </a:t>
            </a:r>
            <a:r>
              <a:rPr lang="en-US" altLang="en-US" sz="2600" dirty="0" err="1" smtClean="0">
                <a:solidFill>
                  <a:srgbClr val="660066"/>
                </a:solidFill>
                <a:latin typeface="Arial Narrow" pitchFamily="34" charset="0"/>
              </a:rPr>
              <a:t>mol</a:t>
            </a:r>
            <a:r>
              <a:rPr lang="en-US" altLang="en-US" sz="2600" dirty="0" smtClean="0">
                <a:solidFill>
                  <a:srgbClr val="660066"/>
                </a:solidFill>
                <a:latin typeface="Arial Narrow" pitchFamily="34" charset="0"/>
              </a:rPr>
              <a:t> of H</a:t>
            </a:r>
            <a:r>
              <a:rPr lang="en-US" altLang="en-US" sz="2600" baseline="-25000" dirty="0" smtClean="0">
                <a:solidFill>
                  <a:srgbClr val="660066"/>
                </a:solidFill>
                <a:latin typeface="Arial Narrow" pitchFamily="34" charset="0"/>
              </a:rPr>
              <a:t>2</a:t>
            </a:r>
            <a:r>
              <a:rPr lang="en-US" altLang="en-US" sz="2600" dirty="0" smtClean="0">
                <a:solidFill>
                  <a:srgbClr val="660066"/>
                </a:solidFill>
                <a:latin typeface="Arial Narrow" pitchFamily="34" charset="0"/>
              </a:rPr>
              <a:t>O molecules = 6.02 X 10</a:t>
            </a:r>
            <a:r>
              <a:rPr lang="en-US" altLang="en-US" sz="2600" baseline="30000" dirty="0" smtClean="0">
                <a:solidFill>
                  <a:srgbClr val="660066"/>
                </a:solidFill>
                <a:latin typeface="Arial Narrow" pitchFamily="34" charset="0"/>
              </a:rPr>
              <a:t>23</a:t>
            </a:r>
            <a:r>
              <a:rPr lang="en-US" altLang="en-US" sz="2600" dirty="0" smtClean="0">
                <a:solidFill>
                  <a:srgbClr val="660066"/>
                </a:solidFill>
                <a:latin typeface="Arial Narrow" pitchFamily="34" charset="0"/>
              </a:rPr>
              <a:t> molecules of H</a:t>
            </a:r>
            <a:r>
              <a:rPr lang="en-US" altLang="en-US" sz="2600" baseline="-25000" dirty="0" smtClean="0">
                <a:solidFill>
                  <a:srgbClr val="660066"/>
                </a:solidFill>
                <a:latin typeface="Arial Narrow" pitchFamily="34" charset="0"/>
              </a:rPr>
              <a:t>2</a:t>
            </a:r>
            <a:r>
              <a:rPr lang="en-US" altLang="en-US" sz="2600" dirty="0" smtClean="0">
                <a:solidFill>
                  <a:srgbClr val="660066"/>
                </a:solidFill>
                <a:latin typeface="Arial Narrow" pitchFamily="34" charset="0"/>
              </a:rPr>
              <a:t>O</a:t>
            </a:r>
          </a:p>
          <a:p>
            <a:pPr marL="0" indent="0">
              <a:buFontTx/>
              <a:buNone/>
            </a:pPr>
            <a:r>
              <a:rPr lang="en-US" altLang="en-US" sz="2600" dirty="0" smtClean="0">
                <a:solidFill>
                  <a:srgbClr val="003300"/>
                </a:solidFill>
                <a:latin typeface="Arial Narrow" pitchFamily="34" charset="0"/>
              </a:rPr>
              <a:t>1 mole of water = 18.02 grams</a:t>
            </a:r>
          </a:p>
        </p:txBody>
      </p:sp>
      <p:sp>
        <p:nvSpPr>
          <p:cNvPr id="51204" name="Date Placeholder 3"/>
          <p:cNvSpPr>
            <a:spLocks noGrp="1"/>
          </p:cNvSpPr>
          <p:nvPr>
            <p:ph type="dt" sz="quarter" idx="10"/>
          </p:nvPr>
        </p:nvSpPr>
        <p:spPr>
          <a:noFill/>
        </p:spPr>
        <p:txBody>
          <a:bodyPr/>
          <a:lstStyle>
            <a:lvl1pPr eaLnBrk="0" hangingPunct="0">
              <a:defRPr sz="4400">
                <a:solidFill>
                  <a:schemeClr val="tx1"/>
                </a:solidFill>
                <a:latin typeface="Times New Roman" pitchFamily="18" charset="0"/>
              </a:defRPr>
            </a:lvl1pPr>
            <a:lvl2pPr marL="742950" indent="-285750" eaLnBrk="0" hangingPunct="0">
              <a:defRPr sz="4400">
                <a:solidFill>
                  <a:schemeClr val="tx1"/>
                </a:solidFill>
                <a:latin typeface="Times New Roman" pitchFamily="18" charset="0"/>
              </a:defRPr>
            </a:lvl2pPr>
            <a:lvl3pPr marL="1143000" indent="-228600" eaLnBrk="0" hangingPunct="0">
              <a:defRPr sz="4400">
                <a:solidFill>
                  <a:schemeClr val="tx1"/>
                </a:solidFill>
                <a:latin typeface="Times New Roman" pitchFamily="18" charset="0"/>
              </a:defRPr>
            </a:lvl3pPr>
            <a:lvl4pPr marL="1600200" indent="-228600" eaLnBrk="0" hangingPunct="0">
              <a:defRPr sz="4400">
                <a:solidFill>
                  <a:schemeClr val="tx1"/>
                </a:solidFill>
                <a:latin typeface="Times New Roman" pitchFamily="18" charset="0"/>
              </a:defRPr>
            </a:lvl4pPr>
            <a:lvl5pPr marL="2057400" indent="-228600" eaLnBrk="0" hangingPunct="0">
              <a:defRPr sz="4400">
                <a:solidFill>
                  <a:schemeClr val="tx1"/>
                </a:solidFill>
                <a:latin typeface="Times New Roman" pitchFamily="18" charset="0"/>
              </a:defRPr>
            </a:lvl5pPr>
            <a:lvl6pPr marL="2514600" indent="-228600" eaLnBrk="0" fontAlgn="base" hangingPunct="0">
              <a:spcBef>
                <a:spcPct val="0"/>
              </a:spcBef>
              <a:spcAft>
                <a:spcPct val="0"/>
              </a:spcAft>
              <a:defRPr sz="4400">
                <a:solidFill>
                  <a:schemeClr val="tx1"/>
                </a:solidFill>
                <a:latin typeface="Times New Roman" pitchFamily="18" charset="0"/>
              </a:defRPr>
            </a:lvl6pPr>
            <a:lvl7pPr marL="2971800" indent="-228600" eaLnBrk="0" fontAlgn="base" hangingPunct="0">
              <a:spcBef>
                <a:spcPct val="0"/>
              </a:spcBef>
              <a:spcAft>
                <a:spcPct val="0"/>
              </a:spcAft>
              <a:defRPr sz="4400">
                <a:solidFill>
                  <a:schemeClr val="tx1"/>
                </a:solidFill>
                <a:latin typeface="Times New Roman" pitchFamily="18" charset="0"/>
              </a:defRPr>
            </a:lvl7pPr>
            <a:lvl8pPr marL="3429000" indent="-228600" eaLnBrk="0" fontAlgn="base" hangingPunct="0">
              <a:spcBef>
                <a:spcPct val="0"/>
              </a:spcBef>
              <a:spcAft>
                <a:spcPct val="0"/>
              </a:spcAft>
              <a:defRPr sz="4400">
                <a:solidFill>
                  <a:schemeClr val="tx1"/>
                </a:solidFill>
                <a:latin typeface="Times New Roman" pitchFamily="18" charset="0"/>
              </a:defRPr>
            </a:lvl8pPr>
            <a:lvl9pPr marL="3886200" indent="-228600" eaLnBrk="0" fontAlgn="base" hangingPunct="0">
              <a:spcBef>
                <a:spcPct val="0"/>
              </a:spcBef>
              <a:spcAft>
                <a:spcPct val="0"/>
              </a:spcAft>
              <a:defRPr sz="4400">
                <a:solidFill>
                  <a:schemeClr val="tx1"/>
                </a:solidFill>
                <a:latin typeface="Times New Roman" pitchFamily="18" charset="0"/>
              </a:defRPr>
            </a:lvl9pPr>
          </a:lstStyle>
          <a:p>
            <a:pPr eaLnBrk="1" hangingPunct="1"/>
            <a:fld id="{E1FE4D0C-1545-4F76-B7EE-ABCB6186C112}" type="datetime1">
              <a:rPr lang="en-US" altLang="en-US" sz="1400" smtClean="0"/>
              <a:pPr eaLnBrk="1" hangingPunct="1"/>
              <a:t>4/16/2014</a:t>
            </a:fld>
            <a:endParaRPr lang="en-US" altLang="en-US" sz="1400" smtClean="0"/>
          </a:p>
        </p:txBody>
      </p:sp>
      <p:sp>
        <p:nvSpPr>
          <p:cNvPr id="51205" name="Slide Number Placeholder 4"/>
          <p:cNvSpPr>
            <a:spLocks noGrp="1"/>
          </p:cNvSpPr>
          <p:nvPr>
            <p:ph type="sldNum" sz="quarter" idx="12"/>
          </p:nvPr>
        </p:nvSpPr>
        <p:spPr>
          <a:noFill/>
        </p:spPr>
        <p:txBody>
          <a:bodyPr/>
          <a:lstStyle>
            <a:lvl1pPr eaLnBrk="0" hangingPunct="0">
              <a:defRPr sz="4400">
                <a:solidFill>
                  <a:schemeClr val="tx1"/>
                </a:solidFill>
                <a:latin typeface="Times New Roman" pitchFamily="18" charset="0"/>
              </a:defRPr>
            </a:lvl1pPr>
            <a:lvl2pPr marL="742950" indent="-285750" eaLnBrk="0" hangingPunct="0">
              <a:defRPr sz="4400">
                <a:solidFill>
                  <a:schemeClr val="tx1"/>
                </a:solidFill>
                <a:latin typeface="Times New Roman" pitchFamily="18" charset="0"/>
              </a:defRPr>
            </a:lvl2pPr>
            <a:lvl3pPr marL="1143000" indent="-228600" eaLnBrk="0" hangingPunct="0">
              <a:defRPr sz="4400">
                <a:solidFill>
                  <a:schemeClr val="tx1"/>
                </a:solidFill>
                <a:latin typeface="Times New Roman" pitchFamily="18" charset="0"/>
              </a:defRPr>
            </a:lvl3pPr>
            <a:lvl4pPr marL="1600200" indent="-228600" eaLnBrk="0" hangingPunct="0">
              <a:defRPr sz="4400">
                <a:solidFill>
                  <a:schemeClr val="tx1"/>
                </a:solidFill>
                <a:latin typeface="Times New Roman" pitchFamily="18" charset="0"/>
              </a:defRPr>
            </a:lvl4pPr>
            <a:lvl5pPr marL="2057400" indent="-228600" eaLnBrk="0" hangingPunct="0">
              <a:defRPr sz="4400">
                <a:solidFill>
                  <a:schemeClr val="tx1"/>
                </a:solidFill>
                <a:latin typeface="Times New Roman" pitchFamily="18" charset="0"/>
              </a:defRPr>
            </a:lvl5pPr>
            <a:lvl6pPr marL="2514600" indent="-228600" eaLnBrk="0" fontAlgn="base" hangingPunct="0">
              <a:spcBef>
                <a:spcPct val="0"/>
              </a:spcBef>
              <a:spcAft>
                <a:spcPct val="0"/>
              </a:spcAft>
              <a:defRPr sz="4400">
                <a:solidFill>
                  <a:schemeClr val="tx1"/>
                </a:solidFill>
                <a:latin typeface="Times New Roman" pitchFamily="18" charset="0"/>
              </a:defRPr>
            </a:lvl6pPr>
            <a:lvl7pPr marL="2971800" indent="-228600" eaLnBrk="0" fontAlgn="base" hangingPunct="0">
              <a:spcBef>
                <a:spcPct val="0"/>
              </a:spcBef>
              <a:spcAft>
                <a:spcPct val="0"/>
              </a:spcAft>
              <a:defRPr sz="4400">
                <a:solidFill>
                  <a:schemeClr val="tx1"/>
                </a:solidFill>
                <a:latin typeface="Times New Roman" pitchFamily="18" charset="0"/>
              </a:defRPr>
            </a:lvl7pPr>
            <a:lvl8pPr marL="3429000" indent="-228600" eaLnBrk="0" fontAlgn="base" hangingPunct="0">
              <a:spcBef>
                <a:spcPct val="0"/>
              </a:spcBef>
              <a:spcAft>
                <a:spcPct val="0"/>
              </a:spcAft>
              <a:defRPr sz="4400">
                <a:solidFill>
                  <a:schemeClr val="tx1"/>
                </a:solidFill>
                <a:latin typeface="Times New Roman" pitchFamily="18" charset="0"/>
              </a:defRPr>
            </a:lvl8pPr>
            <a:lvl9pPr marL="3886200" indent="-228600" eaLnBrk="0" fontAlgn="base" hangingPunct="0">
              <a:spcBef>
                <a:spcPct val="0"/>
              </a:spcBef>
              <a:spcAft>
                <a:spcPct val="0"/>
              </a:spcAft>
              <a:defRPr sz="4400">
                <a:solidFill>
                  <a:schemeClr val="tx1"/>
                </a:solidFill>
                <a:latin typeface="Times New Roman" pitchFamily="18" charset="0"/>
              </a:defRPr>
            </a:lvl9pPr>
          </a:lstStyle>
          <a:p>
            <a:pPr eaLnBrk="1" hangingPunct="1"/>
            <a:fld id="{1873F2FD-3139-40BC-86D0-FAB797F4F8DC}" type="slidenum">
              <a:rPr lang="en-US" altLang="en-US" sz="1400" smtClean="0"/>
              <a:pPr eaLnBrk="1" hangingPunct="1"/>
              <a:t>23</a:t>
            </a:fld>
            <a:endParaRPr lang="en-US" altLang="en-US" sz="1400" smtClean="0"/>
          </a:p>
        </p:txBody>
      </p:sp>
    </p:spTree>
    <p:custDataLst>
      <p:tags r:id="rId1"/>
    </p:custDataLst>
    <p:extLst>
      <p:ext uri="{BB962C8B-B14F-4D97-AF65-F5344CB8AC3E}">
        <p14:creationId xmlns:p14="http://schemas.microsoft.com/office/powerpoint/2010/main" val="213740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anim calcmode="lin" valueType="num">
                                      <p:cBhvr>
                                        <p:cTn id="7" dur="500" fill="hold"/>
                                        <p:tgtEl>
                                          <p:spTgt spid="21507">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1507">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1507">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1507">
                                            <p:txEl>
                                              <p:pRg st="2" end="2"/>
                                            </p:txEl>
                                          </p:spTgt>
                                        </p:tgtEl>
                                        <p:attrNameLst>
                                          <p:attrName>style.visibility</p:attrName>
                                        </p:attrNameLst>
                                      </p:cBhvr>
                                      <p:to>
                                        <p:strVal val="visible"/>
                                      </p:to>
                                    </p:set>
                                    <p:anim calcmode="lin" valueType="num">
                                      <p:cBhvr>
                                        <p:cTn id="14" dur="500" fill="hold"/>
                                        <p:tgtEl>
                                          <p:spTgt spid="21507">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1507">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1507">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1507">
                                            <p:txEl>
                                              <p:pRg st="3" end="3"/>
                                            </p:txEl>
                                          </p:spTgt>
                                        </p:tgtEl>
                                        <p:attrNameLst>
                                          <p:attrName>style.visibility</p:attrName>
                                        </p:attrNameLst>
                                      </p:cBhvr>
                                      <p:to>
                                        <p:strVal val="visible"/>
                                      </p:to>
                                    </p:set>
                                    <p:anim calcmode="lin" valueType="num">
                                      <p:cBhvr>
                                        <p:cTn id="21" dur="500" fill="hold"/>
                                        <p:tgtEl>
                                          <p:spTgt spid="21507">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1507">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1507">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1507">
                                            <p:txEl>
                                              <p:pRg st="5" end="5"/>
                                            </p:txEl>
                                          </p:spTgt>
                                        </p:tgtEl>
                                        <p:attrNameLst>
                                          <p:attrName>style.visibility</p:attrName>
                                        </p:attrNameLst>
                                      </p:cBhvr>
                                      <p:to>
                                        <p:strVal val="visible"/>
                                      </p:to>
                                    </p:set>
                                    <p:anim calcmode="lin" valueType="num">
                                      <p:cBhvr>
                                        <p:cTn id="28" dur="500" fill="hold"/>
                                        <p:tgtEl>
                                          <p:spTgt spid="21507">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21507">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21507">
                                            <p:txEl>
                                              <p:pRg st="5" end="5"/>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1507">
                                            <p:txEl>
                                              <p:pRg st="6" end="6"/>
                                            </p:txEl>
                                          </p:spTgt>
                                        </p:tgtEl>
                                        <p:attrNameLst>
                                          <p:attrName>style.visibility</p:attrName>
                                        </p:attrNameLst>
                                      </p:cBhvr>
                                      <p:to>
                                        <p:strVal val="visible"/>
                                      </p:to>
                                    </p:set>
                                    <p:anim calcmode="lin" valueType="num">
                                      <p:cBhvr>
                                        <p:cTn id="35" dur="500" fill="hold"/>
                                        <p:tgtEl>
                                          <p:spTgt spid="21507">
                                            <p:txEl>
                                              <p:pRg st="6" end="6"/>
                                            </p:txEl>
                                          </p:spTgt>
                                        </p:tgtEl>
                                        <p:attrNameLst>
                                          <p:attrName>ppt_w</p:attrName>
                                        </p:attrNameLst>
                                      </p:cBhvr>
                                      <p:tavLst>
                                        <p:tav tm="0">
                                          <p:val>
                                            <p:fltVal val="0"/>
                                          </p:val>
                                        </p:tav>
                                        <p:tav tm="100000">
                                          <p:val>
                                            <p:strVal val="#ppt_w"/>
                                          </p:val>
                                        </p:tav>
                                      </p:tavLst>
                                    </p:anim>
                                    <p:anim calcmode="lin" valueType="num">
                                      <p:cBhvr>
                                        <p:cTn id="36" dur="500" fill="hold"/>
                                        <p:tgtEl>
                                          <p:spTgt spid="21507">
                                            <p:txEl>
                                              <p:pRg st="6" end="6"/>
                                            </p:txEl>
                                          </p:spTgt>
                                        </p:tgtEl>
                                        <p:attrNameLst>
                                          <p:attrName>ppt_h</p:attrName>
                                        </p:attrNameLst>
                                      </p:cBhvr>
                                      <p:tavLst>
                                        <p:tav tm="0">
                                          <p:val>
                                            <p:fltVal val="0"/>
                                          </p:val>
                                        </p:tav>
                                        <p:tav tm="100000">
                                          <p:val>
                                            <p:strVal val="#ppt_h"/>
                                          </p:val>
                                        </p:tav>
                                      </p:tavLst>
                                    </p:anim>
                                    <p:animEffect transition="in" filter="fade">
                                      <p:cBhvr>
                                        <p:cTn id="37" dur="500"/>
                                        <p:tgtEl>
                                          <p:spTgt spid="21507">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1507">
                                            <p:txEl>
                                              <p:pRg st="7" end="7"/>
                                            </p:txEl>
                                          </p:spTgt>
                                        </p:tgtEl>
                                        <p:attrNameLst>
                                          <p:attrName>style.visibility</p:attrName>
                                        </p:attrNameLst>
                                      </p:cBhvr>
                                      <p:to>
                                        <p:strVal val="visible"/>
                                      </p:to>
                                    </p:set>
                                    <p:anim calcmode="lin" valueType="num">
                                      <p:cBhvr>
                                        <p:cTn id="42" dur="500" fill="hold"/>
                                        <p:tgtEl>
                                          <p:spTgt spid="21507">
                                            <p:txEl>
                                              <p:pRg st="7" end="7"/>
                                            </p:txEl>
                                          </p:spTgt>
                                        </p:tgtEl>
                                        <p:attrNameLst>
                                          <p:attrName>ppt_w</p:attrName>
                                        </p:attrNameLst>
                                      </p:cBhvr>
                                      <p:tavLst>
                                        <p:tav tm="0">
                                          <p:val>
                                            <p:fltVal val="0"/>
                                          </p:val>
                                        </p:tav>
                                        <p:tav tm="100000">
                                          <p:val>
                                            <p:strVal val="#ppt_w"/>
                                          </p:val>
                                        </p:tav>
                                      </p:tavLst>
                                    </p:anim>
                                    <p:anim calcmode="lin" valueType="num">
                                      <p:cBhvr>
                                        <p:cTn id="43" dur="500" fill="hold"/>
                                        <p:tgtEl>
                                          <p:spTgt spid="21507">
                                            <p:txEl>
                                              <p:pRg st="7" end="7"/>
                                            </p:txEl>
                                          </p:spTgt>
                                        </p:tgtEl>
                                        <p:attrNameLst>
                                          <p:attrName>ppt_h</p:attrName>
                                        </p:attrNameLst>
                                      </p:cBhvr>
                                      <p:tavLst>
                                        <p:tav tm="0">
                                          <p:val>
                                            <p:fltVal val="0"/>
                                          </p:val>
                                        </p:tav>
                                        <p:tav tm="100000">
                                          <p:val>
                                            <p:strVal val="#ppt_h"/>
                                          </p:val>
                                        </p:tav>
                                      </p:tavLst>
                                    </p:anim>
                                    <p:animEffect transition="in" filter="fade">
                                      <p:cBhvr>
                                        <p:cTn id="44" dur="500"/>
                                        <p:tgtEl>
                                          <p:spTgt spid="2150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Date Placeholder 3"/>
          <p:cNvSpPr>
            <a:spLocks noGrp="1"/>
          </p:cNvSpPr>
          <p:nvPr>
            <p:ph type="dt" sz="quarter" idx="10"/>
          </p:nvPr>
        </p:nvSpPr>
        <p:spPr>
          <a:noFill/>
        </p:spPr>
        <p:txBody>
          <a:bodyPr/>
          <a:lstStyle>
            <a:lvl1pPr eaLnBrk="0" hangingPunct="0">
              <a:defRPr sz="4400">
                <a:solidFill>
                  <a:schemeClr val="tx1"/>
                </a:solidFill>
                <a:latin typeface="Times New Roman" pitchFamily="18" charset="0"/>
              </a:defRPr>
            </a:lvl1pPr>
            <a:lvl2pPr marL="742950" indent="-285750" eaLnBrk="0" hangingPunct="0">
              <a:defRPr sz="4400">
                <a:solidFill>
                  <a:schemeClr val="tx1"/>
                </a:solidFill>
                <a:latin typeface="Times New Roman" pitchFamily="18" charset="0"/>
              </a:defRPr>
            </a:lvl2pPr>
            <a:lvl3pPr marL="1143000" indent="-228600" eaLnBrk="0" hangingPunct="0">
              <a:defRPr sz="4400">
                <a:solidFill>
                  <a:schemeClr val="tx1"/>
                </a:solidFill>
                <a:latin typeface="Times New Roman" pitchFamily="18" charset="0"/>
              </a:defRPr>
            </a:lvl3pPr>
            <a:lvl4pPr marL="1600200" indent="-228600" eaLnBrk="0" hangingPunct="0">
              <a:defRPr sz="4400">
                <a:solidFill>
                  <a:schemeClr val="tx1"/>
                </a:solidFill>
                <a:latin typeface="Times New Roman" pitchFamily="18" charset="0"/>
              </a:defRPr>
            </a:lvl4pPr>
            <a:lvl5pPr marL="2057400" indent="-228600" eaLnBrk="0" hangingPunct="0">
              <a:defRPr sz="4400">
                <a:solidFill>
                  <a:schemeClr val="tx1"/>
                </a:solidFill>
                <a:latin typeface="Times New Roman" pitchFamily="18" charset="0"/>
              </a:defRPr>
            </a:lvl5pPr>
            <a:lvl6pPr marL="2514600" indent="-228600" eaLnBrk="0" fontAlgn="base" hangingPunct="0">
              <a:spcBef>
                <a:spcPct val="0"/>
              </a:spcBef>
              <a:spcAft>
                <a:spcPct val="0"/>
              </a:spcAft>
              <a:defRPr sz="4400">
                <a:solidFill>
                  <a:schemeClr val="tx1"/>
                </a:solidFill>
                <a:latin typeface="Times New Roman" pitchFamily="18" charset="0"/>
              </a:defRPr>
            </a:lvl6pPr>
            <a:lvl7pPr marL="2971800" indent="-228600" eaLnBrk="0" fontAlgn="base" hangingPunct="0">
              <a:spcBef>
                <a:spcPct val="0"/>
              </a:spcBef>
              <a:spcAft>
                <a:spcPct val="0"/>
              </a:spcAft>
              <a:defRPr sz="4400">
                <a:solidFill>
                  <a:schemeClr val="tx1"/>
                </a:solidFill>
                <a:latin typeface="Times New Roman" pitchFamily="18" charset="0"/>
              </a:defRPr>
            </a:lvl7pPr>
            <a:lvl8pPr marL="3429000" indent="-228600" eaLnBrk="0" fontAlgn="base" hangingPunct="0">
              <a:spcBef>
                <a:spcPct val="0"/>
              </a:spcBef>
              <a:spcAft>
                <a:spcPct val="0"/>
              </a:spcAft>
              <a:defRPr sz="4400">
                <a:solidFill>
                  <a:schemeClr val="tx1"/>
                </a:solidFill>
                <a:latin typeface="Times New Roman" pitchFamily="18" charset="0"/>
              </a:defRPr>
            </a:lvl8pPr>
            <a:lvl9pPr marL="3886200" indent="-228600" eaLnBrk="0" fontAlgn="base" hangingPunct="0">
              <a:spcBef>
                <a:spcPct val="0"/>
              </a:spcBef>
              <a:spcAft>
                <a:spcPct val="0"/>
              </a:spcAft>
              <a:defRPr sz="4400">
                <a:solidFill>
                  <a:schemeClr val="tx1"/>
                </a:solidFill>
                <a:latin typeface="Times New Roman" pitchFamily="18" charset="0"/>
              </a:defRPr>
            </a:lvl9pPr>
          </a:lstStyle>
          <a:p>
            <a:pPr eaLnBrk="1" hangingPunct="1"/>
            <a:fld id="{87E99CA4-976D-4C0F-8877-B352D040C9F7}" type="datetime1">
              <a:rPr lang="en-US" altLang="en-US" sz="1400" smtClean="0"/>
              <a:pPr eaLnBrk="1" hangingPunct="1"/>
              <a:t>4/16/2014</a:t>
            </a:fld>
            <a:endParaRPr lang="en-US" altLang="en-US" sz="1400" smtClean="0"/>
          </a:p>
        </p:txBody>
      </p:sp>
      <p:sp>
        <p:nvSpPr>
          <p:cNvPr id="52227" name="Slide Number Placeholder 5"/>
          <p:cNvSpPr>
            <a:spLocks noGrp="1"/>
          </p:cNvSpPr>
          <p:nvPr>
            <p:ph type="sldNum" sz="quarter" idx="12"/>
          </p:nvPr>
        </p:nvSpPr>
        <p:spPr>
          <a:noFill/>
        </p:spPr>
        <p:txBody>
          <a:bodyPr/>
          <a:lstStyle>
            <a:lvl1pPr eaLnBrk="0" hangingPunct="0">
              <a:defRPr sz="4400">
                <a:solidFill>
                  <a:schemeClr val="tx1"/>
                </a:solidFill>
                <a:latin typeface="Times New Roman" pitchFamily="18" charset="0"/>
              </a:defRPr>
            </a:lvl1pPr>
            <a:lvl2pPr marL="742950" indent="-285750" eaLnBrk="0" hangingPunct="0">
              <a:defRPr sz="4400">
                <a:solidFill>
                  <a:schemeClr val="tx1"/>
                </a:solidFill>
                <a:latin typeface="Times New Roman" pitchFamily="18" charset="0"/>
              </a:defRPr>
            </a:lvl2pPr>
            <a:lvl3pPr marL="1143000" indent="-228600" eaLnBrk="0" hangingPunct="0">
              <a:defRPr sz="4400">
                <a:solidFill>
                  <a:schemeClr val="tx1"/>
                </a:solidFill>
                <a:latin typeface="Times New Roman" pitchFamily="18" charset="0"/>
              </a:defRPr>
            </a:lvl3pPr>
            <a:lvl4pPr marL="1600200" indent="-228600" eaLnBrk="0" hangingPunct="0">
              <a:defRPr sz="4400">
                <a:solidFill>
                  <a:schemeClr val="tx1"/>
                </a:solidFill>
                <a:latin typeface="Times New Roman" pitchFamily="18" charset="0"/>
              </a:defRPr>
            </a:lvl4pPr>
            <a:lvl5pPr marL="2057400" indent="-228600" eaLnBrk="0" hangingPunct="0">
              <a:defRPr sz="4400">
                <a:solidFill>
                  <a:schemeClr val="tx1"/>
                </a:solidFill>
                <a:latin typeface="Times New Roman" pitchFamily="18" charset="0"/>
              </a:defRPr>
            </a:lvl5pPr>
            <a:lvl6pPr marL="2514600" indent="-228600" eaLnBrk="0" fontAlgn="base" hangingPunct="0">
              <a:spcBef>
                <a:spcPct val="0"/>
              </a:spcBef>
              <a:spcAft>
                <a:spcPct val="0"/>
              </a:spcAft>
              <a:defRPr sz="4400">
                <a:solidFill>
                  <a:schemeClr val="tx1"/>
                </a:solidFill>
                <a:latin typeface="Times New Roman" pitchFamily="18" charset="0"/>
              </a:defRPr>
            </a:lvl6pPr>
            <a:lvl7pPr marL="2971800" indent="-228600" eaLnBrk="0" fontAlgn="base" hangingPunct="0">
              <a:spcBef>
                <a:spcPct val="0"/>
              </a:spcBef>
              <a:spcAft>
                <a:spcPct val="0"/>
              </a:spcAft>
              <a:defRPr sz="4400">
                <a:solidFill>
                  <a:schemeClr val="tx1"/>
                </a:solidFill>
                <a:latin typeface="Times New Roman" pitchFamily="18" charset="0"/>
              </a:defRPr>
            </a:lvl7pPr>
            <a:lvl8pPr marL="3429000" indent="-228600" eaLnBrk="0" fontAlgn="base" hangingPunct="0">
              <a:spcBef>
                <a:spcPct val="0"/>
              </a:spcBef>
              <a:spcAft>
                <a:spcPct val="0"/>
              </a:spcAft>
              <a:defRPr sz="4400">
                <a:solidFill>
                  <a:schemeClr val="tx1"/>
                </a:solidFill>
                <a:latin typeface="Times New Roman" pitchFamily="18" charset="0"/>
              </a:defRPr>
            </a:lvl8pPr>
            <a:lvl9pPr marL="3886200" indent="-228600" eaLnBrk="0" fontAlgn="base" hangingPunct="0">
              <a:spcBef>
                <a:spcPct val="0"/>
              </a:spcBef>
              <a:spcAft>
                <a:spcPct val="0"/>
              </a:spcAft>
              <a:defRPr sz="4400">
                <a:solidFill>
                  <a:schemeClr val="tx1"/>
                </a:solidFill>
                <a:latin typeface="Times New Roman" pitchFamily="18" charset="0"/>
              </a:defRPr>
            </a:lvl9pPr>
          </a:lstStyle>
          <a:p>
            <a:pPr eaLnBrk="1" hangingPunct="1"/>
            <a:fld id="{666D81D2-EFA6-49D2-9EB7-CAF6065FE7F4}" type="slidenum">
              <a:rPr lang="en-US" altLang="en-US" sz="1400" smtClean="0"/>
              <a:pPr eaLnBrk="1" hangingPunct="1"/>
              <a:t>24</a:t>
            </a:fld>
            <a:endParaRPr lang="en-US" altLang="en-US" sz="1400" smtClean="0"/>
          </a:p>
        </p:txBody>
      </p:sp>
      <p:sp>
        <p:nvSpPr>
          <p:cNvPr id="52228" name="Rectangle 2"/>
          <p:cNvSpPr>
            <a:spLocks noGrp="1" noChangeArrowheads="1"/>
          </p:cNvSpPr>
          <p:nvPr>
            <p:ph type="title"/>
          </p:nvPr>
        </p:nvSpPr>
        <p:spPr/>
        <p:txBody>
          <a:bodyPr/>
          <a:lstStyle/>
          <a:p>
            <a:pPr eaLnBrk="1" hangingPunct="1"/>
            <a:r>
              <a:rPr lang="en-US" altLang="en-US" smtClean="0"/>
              <a:t>#3: Find the </a:t>
            </a:r>
            <a:r>
              <a:rPr lang="en-US" altLang="en-US" smtClean="0">
                <a:solidFill>
                  <a:srgbClr val="FF0000"/>
                </a:solidFill>
              </a:rPr>
              <a:t>atomic mass</a:t>
            </a:r>
            <a:r>
              <a:rPr lang="en-US" altLang="en-US" smtClean="0"/>
              <a:t> of Cu</a:t>
            </a:r>
          </a:p>
        </p:txBody>
      </p:sp>
      <p:sp>
        <p:nvSpPr>
          <p:cNvPr id="9221" name="Rectangle 3"/>
          <p:cNvSpPr>
            <a:spLocks noGrp="1" noChangeArrowheads="1"/>
          </p:cNvSpPr>
          <p:nvPr>
            <p:ph type="body" idx="1"/>
          </p:nvPr>
        </p:nvSpPr>
        <p:spPr/>
        <p:txBody>
          <a:bodyPr/>
          <a:lstStyle/>
          <a:p>
            <a:pPr marL="0" indent="0" eaLnBrk="1" hangingPunct="1">
              <a:buFontTx/>
              <a:buNone/>
              <a:defRPr/>
            </a:pPr>
            <a:r>
              <a:rPr lang="en-US" sz="2600" dirty="0" smtClean="0"/>
              <a:t>A.) 29 </a:t>
            </a:r>
            <a:r>
              <a:rPr lang="en-US" sz="2600" dirty="0" err="1" smtClean="0"/>
              <a:t>amu</a:t>
            </a:r>
            <a:endParaRPr lang="en-US" sz="2600" dirty="0" smtClean="0"/>
          </a:p>
          <a:p>
            <a:pPr marL="0" indent="0" eaLnBrk="1" hangingPunct="1">
              <a:buFontTx/>
              <a:buNone/>
              <a:defRPr/>
            </a:pPr>
            <a:r>
              <a:rPr lang="en-US" sz="2600" dirty="0" smtClean="0"/>
              <a:t>B.) 63.546 </a:t>
            </a:r>
            <a:r>
              <a:rPr lang="en-US" sz="2600" dirty="0" err="1" smtClean="0"/>
              <a:t>amu</a:t>
            </a:r>
            <a:endParaRPr lang="en-US" sz="2600" dirty="0" smtClean="0"/>
          </a:p>
          <a:p>
            <a:pPr marL="0" indent="0" eaLnBrk="1" hangingPunct="1">
              <a:buFontTx/>
              <a:buNone/>
              <a:defRPr/>
            </a:pPr>
            <a:r>
              <a:rPr lang="en-US" sz="2600" dirty="0" smtClean="0"/>
              <a:t>C.) 34 </a:t>
            </a:r>
            <a:r>
              <a:rPr lang="en-US" sz="2600" dirty="0" err="1" smtClean="0"/>
              <a:t>amu</a:t>
            </a:r>
            <a:endParaRPr lang="en-US" sz="2600" dirty="0" smtClean="0"/>
          </a:p>
          <a:p>
            <a:pPr marL="0" indent="0" eaLnBrk="1" hangingPunct="1">
              <a:buFontTx/>
              <a:buNone/>
              <a:defRPr/>
            </a:pPr>
            <a:r>
              <a:rPr lang="en-US" sz="2600" dirty="0" smtClean="0"/>
              <a:t>D.) not enough info</a:t>
            </a:r>
          </a:p>
          <a:p>
            <a:pPr marL="0" indent="0" eaLnBrk="1" hangingPunct="1">
              <a:buFontTx/>
              <a:buNone/>
              <a:defRPr/>
            </a:pPr>
            <a:r>
              <a:rPr lang="en-US" sz="2600" dirty="0" smtClean="0"/>
              <a:t>E.) IDK</a:t>
            </a:r>
          </a:p>
          <a:p>
            <a:pPr eaLnBrk="1" hangingPunct="1">
              <a:defRPr/>
            </a:pPr>
            <a:endParaRPr lang="en-US" dirty="0" smtClean="0"/>
          </a:p>
        </p:txBody>
      </p:sp>
    </p:spTree>
    <p:custDataLst>
      <p:tags r:id="rId1"/>
    </p:custDataLst>
    <p:extLst>
      <p:ext uri="{BB962C8B-B14F-4D97-AF65-F5344CB8AC3E}">
        <p14:creationId xmlns:p14="http://schemas.microsoft.com/office/powerpoint/2010/main" val="20592248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Date Placeholder 3"/>
          <p:cNvSpPr>
            <a:spLocks noGrp="1"/>
          </p:cNvSpPr>
          <p:nvPr>
            <p:ph type="dt" sz="quarter" idx="10"/>
          </p:nvPr>
        </p:nvSpPr>
        <p:spPr>
          <a:noFill/>
        </p:spPr>
        <p:txBody>
          <a:bodyPr/>
          <a:lstStyle>
            <a:lvl1pPr eaLnBrk="0" hangingPunct="0">
              <a:defRPr sz="4400">
                <a:solidFill>
                  <a:schemeClr val="tx1"/>
                </a:solidFill>
                <a:latin typeface="Times New Roman" pitchFamily="18" charset="0"/>
              </a:defRPr>
            </a:lvl1pPr>
            <a:lvl2pPr marL="742950" indent="-285750" eaLnBrk="0" hangingPunct="0">
              <a:defRPr sz="4400">
                <a:solidFill>
                  <a:schemeClr val="tx1"/>
                </a:solidFill>
                <a:latin typeface="Times New Roman" pitchFamily="18" charset="0"/>
              </a:defRPr>
            </a:lvl2pPr>
            <a:lvl3pPr marL="1143000" indent="-228600" eaLnBrk="0" hangingPunct="0">
              <a:defRPr sz="4400">
                <a:solidFill>
                  <a:schemeClr val="tx1"/>
                </a:solidFill>
                <a:latin typeface="Times New Roman" pitchFamily="18" charset="0"/>
              </a:defRPr>
            </a:lvl3pPr>
            <a:lvl4pPr marL="1600200" indent="-228600" eaLnBrk="0" hangingPunct="0">
              <a:defRPr sz="4400">
                <a:solidFill>
                  <a:schemeClr val="tx1"/>
                </a:solidFill>
                <a:latin typeface="Times New Roman" pitchFamily="18" charset="0"/>
              </a:defRPr>
            </a:lvl4pPr>
            <a:lvl5pPr marL="2057400" indent="-228600" eaLnBrk="0" hangingPunct="0">
              <a:defRPr sz="4400">
                <a:solidFill>
                  <a:schemeClr val="tx1"/>
                </a:solidFill>
                <a:latin typeface="Times New Roman" pitchFamily="18" charset="0"/>
              </a:defRPr>
            </a:lvl5pPr>
            <a:lvl6pPr marL="2514600" indent="-228600" eaLnBrk="0" fontAlgn="base" hangingPunct="0">
              <a:spcBef>
                <a:spcPct val="0"/>
              </a:spcBef>
              <a:spcAft>
                <a:spcPct val="0"/>
              </a:spcAft>
              <a:defRPr sz="4400">
                <a:solidFill>
                  <a:schemeClr val="tx1"/>
                </a:solidFill>
                <a:latin typeface="Times New Roman" pitchFamily="18" charset="0"/>
              </a:defRPr>
            </a:lvl6pPr>
            <a:lvl7pPr marL="2971800" indent="-228600" eaLnBrk="0" fontAlgn="base" hangingPunct="0">
              <a:spcBef>
                <a:spcPct val="0"/>
              </a:spcBef>
              <a:spcAft>
                <a:spcPct val="0"/>
              </a:spcAft>
              <a:defRPr sz="4400">
                <a:solidFill>
                  <a:schemeClr val="tx1"/>
                </a:solidFill>
                <a:latin typeface="Times New Roman" pitchFamily="18" charset="0"/>
              </a:defRPr>
            </a:lvl7pPr>
            <a:lvl8pPr marL="3429000" indent="-228600" eaLnBrk="0" fontAlgn="base" hangingPunct="0">
              <a:spcBef>
                <a:spcPct val="0"/>
              </a:spcBef>
              <a:spcAft>
                <a:spcPct val="0"/>
              </a:spcAft>
              <a:defRPr sz="4400">
                <a:solidFill>
                  <a:schemeClr val="tx1"/>
                </a:solidFill>
                <a:latin typeface="Times New Roman" pitchFamily="18" charset="0"/>
              </a:defRPr>
            </a:lvl8pPr>
            <a:lvl9pPr marL="3886200" indent="-228600" eaLnBrk="0" fontAlgn="base" hangingPunct="0">
              <a:spcBef>
                <a:spcPct val="0"/>
              </a:spcBef>
              <a:spcAft>
                <a:spcPct val="0"/>
              </a:spcAft>
              <a:defRPr sz="4400">
                <a:solidFill>
                  <a:schemeClr val="tx1"/>
                </a:solidFill>
                <a:latin typeface="Times New Roman" pitchFamily="18" charset="0"/>
              </a:defRPr>
            </a:lvl9pPr>
          </a:lstStyle>
          <a:p>
            <a:pPr eaLnBrk="1" hangingPunct="1"/>
            <a:fld id="{93F2C3F2-C0ED-4F4B-87CE-FEE9ED4F92CE}" type="datetime1">
              <a:rPr lang="en-US" altLang="en-US" sz="1400" smtClean="0"/>
              <a:pPr eaLnBrk="1" hangingPunct="1"/>
              <a:t>4/16/2014</a:t>
            </a:fld>
            <a:endParaRPr lang="en-US" altLang="en-US" sz="1400" smtClean="0"/>
          </a:p>
        </p:txBody>
      </p:sp>
      <p:sp>
        <p:nvSpPr>
          <p:cNvPr id="53251" name="Slide Number Placeholder 5"/>
          <p:cNvSpPr>
            <a:spLocks noGrp="1"/>
          </p:cNvSpPr>
          <p:nvPr>
            <p:ph type="sldNum" sz="quarter" idx="12"/>
          </p:nvPr>
        </p:nvSpPr>
        <p:spPr>
          <a:noFill/>
        </p:spPr>
        <p:txBody>
          <a:bodyPr/>
          <a:lstStyle>
            <a:lvl1pPr eaLnBrk="0" hangingPunct="0">
              <a:defRPr sz="4400">
                <a:solidFill>
                  <a:schemeClr val="tx1"/>
                </a:solidFill>
                <a:latin typeface="Times New Roman" pitchFamily="18" charset="0"/>
              </a:defRPr>
            </a:lvl1pPr>
            <a:lvl2pPr marL="742950" indent="-285750" eaLnBrk="0" hangingPunct="0">
              <a:defRPr sz="4400">
                <a:solidFill>
                  <a:schemeClr val="tx1"/>
                </a:solidFill>
                <a:latin typeface="Times New Roman" pitchFamily="18" charset="0"/>
              </a:defRPr>
            </a:lvl2pPr>
            <a:lvl3pPr marL="1143000" indent="-228600" eaLnBrk="0" hangingPunct="0">
              <a:defRPr sz="4400">
                <a:solidFill>
                  <a:schemeClr val="tx1"/>
                </a:solidFill>
                <a:latin typeface="Times New Roman" pitchFamily="18" charset="0"/>
              </a:defRPr>
            </a:lvl3pPr>
            <a:lvl4pPr marL="1600200" indent="-228600" eaLnBrk="0" hangingPunct="0">
              <a:defRPr sz="4400">
                <a:solidFill>
                  <a:schemeClr val="tx1"/>
                </a:solidFill>
                <a:latin typeface="Times New Roman" pitchFamily="18" charset="0"/>
              </a:defRPr>
            </a:lvl4pPr>
            <a:lvl5pPr marL="2057400" indent="-228600" eaLnBrk="0" hangingPunct="0">
              <a:defRPr sz="4400">
                <a:solidFill>
                  <a:schemeClr val="tx1"/>
                </a:solidFill>
                <a:latin typeface="Times New Roman" pitchFamily="18" charset="0"/>
              </a:defRPr>
            </a:lvl5pPr>
            <a:lvl6pPr marL="2514600" indent="-228600" eaLnBrk="0" fontAlgn="base" hangingPunct="0">
              <a:spcBef>
                <a:spcPct val="0"/>
              </a:spcBef>
              <a:spcAft>
                <a:spcPct val="0"/>
              </a:spcAft>
              <a:defRPr sz="4400">
                <a:solidFill>
                  <a:schemeClr val="tx1"/>
                </a:solidFill>
                <a:latin typeface="Times New Roman" pitchFamily="18" charset="0"/>
              </a:defRPr>
            </a:lvl6pPr>
            <a:lvl7pPr marL="2971800" indent="-228600" eaLnBrk="0" fontAlgn="base" hangingPunct="0">
              <a:spcBef>
                <a:spcPct val="0"/>
              </a:spcBef>
              <a:spcAft>
                <a:spcPct val="0"/>
              </a:spcAft>
              <a:defRPr sz="4400">
                <a:solidFill>
                  <a:schemeClr val="tx1"/>
                </a:solidFill>
                <a:latin typeface="Times New Roman" pitchFamily="18" charset="0"/>
              </a:defRPr>
            </a:lvl7pPr>
            <a:lvl8pPr marL="3429000" indent="-228600" eaLnBrk="0" fontAlgn="base" hangingPunct="0">
              <a:spcBef>
                <a:spcPct val="0"/>
              </a:spcBef>
              <a:spcAft>
                <a:spcPct val="0"/>
              </a:spcAft>
              <a:defRPr sz="4400">
                <a:solidFill>
                  <a:schemeClr val="tx1"/>
                </a:solidFill>
                <a:latin typeface="Times New Roman" pitchFamily="18" charset="0"/>
              </a:defRPr>
            </a:lvl8pPr>
            <a:lvl9pPr marL="3886200" indent="-228600" eaLnBrk="0" fontAlgn="base" hangingPunct="0">
              <a:spcBef>
                <a:spcPct val="0"/>
              </a:spcBef>
              <a:spcAft>
                <a:spcPct val="0"/>
              </a:spcAft>
              <a:defRPr sz="4400">
                <a:solidFill>
                  <a:schemeClr val="tx1"/>
                </a:solidFill>
                <a:latin typeface="Times New Roman" pitchFamily="18" charset="0"/>
              </a:defRPr>
            </a:lvl9pPr>
          </a:lstStyle>
          <a:p>
            <a:pPr eaLnBrk="1" hangingPunct="1"/>
            <a:fld id="{F3E17EF3-0C63-49B4-B62B-4ED2B00EAA67}" type="slidenum">
              <a:rPr lang="en-US" altLang="en-US" sz="1400" smtClean="0"/>
              <a:pPr eaLnBrk="1" hangingPunct="1"/>
              <a:t>25</a:t>
            </a:fld>
            <a:endParaRPr lang="en-US" altLang="en-US" sz="1400" smtClean="0"/>
          </a:p>
        </p:txBody>
      </p:sp>
      <p:sp>
        <p:nvSpPr>
          <p:cNvPr id="53252" name="Rectangle 2"/>
          <p:cNvSpPr>
            <a:spLocks noGrp="1" noChangeArrowheads="1"/>
          </p:cNvSpPr>
          <p:nvPr>
            <p:ph type="title"/>
          </p:nvPr>
        </p:nvSpPr>
        <p:spPr/>
        <p:txBody>
          <a:bodyPr/>
          <a:lstStyle/>
          <a:p>
            <a:pPr eaLnBrk="1" hangingPunct="1"/>
            <a:r>
              <a:rPr lang="en-US" altLang="en-US" sz="4000" smtClean="0"/>
              <a:t>#4: Find the </a:t>
            </a:r>
            <a:r>
              <a:rPr lang="en-US" altLang="en-US" sz="4000" smtClean="0">
                <a:solidFill>
                  <a:srgbClr val="FF0000"/>
                </a:solidFill>
              </a:rPr>
              <a:t>formula mass</a:t>
            </a:r>
            <a:r>
              <a:rPr lang="en-US" altLang="en-US" sz="4000" smtClean="0"/>
              <a:t> of </a:t>
            </a:r>
            <a:br>
              <a:rPr lang="en-US" altLang="en-US" sz="4000" smtClean="0"/>
            </a:br>
            <a:r>
              <a:rPr lang="en-US" altLang="en-US" sz="4000" smtClean="0"/>
              <a:t>Copper (II) Nitrate</a:t>
            </a:r>
          </a:p>
        </p:txBody>
      </p:sp>
      <p:sp>
        <p:nvSpPr>
          <p:cNvPr id="53253" name="Rectangle 3"/>
          <p:cNvSpPr>
            <a:spLocks noGrp="1" noChangeArrowheads="1"/>
          </p:cNvSpPr>
          <p:nvPr>
            <p:ph type="body" idx="1"/>
          </p:nvPr>
        </p:nvSpPr>
        <p:spPr/>
        <p:txBody>
          <a:bodyPr>
            <a:normAutofit/>
          </a:bodyPr>
          <a:lstStyle/>
          <a:p>
            <a:pPr eaLnBrk="1" hangingPunct="1"/>
            <a:endParaRPr lang="en-US" altLang="en-US" sz="2600" dirty="0" smtClean="0"/>
          </a:p>
          <a:p>
            <a:pPr eaLnBrk="1" hangingPunct="1"/>
            <a:r>
              <a:rPr lang="en-US" altLang="en-US" sz="2600" dirty="0" smtClean="0"/>
              <a:t>A.) 60.0 </a:t>
            </a:r>
            <a:r>
              <a:rPr lang="en-US" altLang="en-US" sz="2600" dirty="0" err="1" smtClean="0"/>
              <a:t>amu</a:t>
            </a:r>
            <a:endParaRPr lang="en-US" altLang="en-US" sz="2600" dirty="0" smtClean="0"/>
          </a:p>
          <a:p>
            <a:pPr eaLnBrk="1" hangingPunct="1"/>
            <a:r>
              <a:rPr lang="en-US" altLang="en-US" sz="2600" dirty="0" smtClean="0"/>
              <a:t>B.) 125.5 </a:t>
            </a:r>
            <a:r>
              <a:rPr lang="en-US" altLang="en-US" sz="2600" dirty="0" err="1" smtClean="0"/>
              <a:t>amu</a:t>
            </a:r>
            <a:endParaRPr lang="en-US" altLang="en-US" sz="2600" dirty="0" smtClean="0"/>
          </a:p>
          <a:p>
            <a:pPr eaLnBrk="1" hangingPunct="1"/>
            <a:r>
              <a:rPr lang="en-US" altLang="en-US" sz="2600" dirty="0" smtClean="0"/>
              <a:t>C.) 251 </a:t>
            </a:r>
            <a:r>
              <a:rPr lang="en-US" altLang="en-US" sz="2600" dirty="0" err="1" smtClean="0"/>
              <a:t>amu</a:t>
            </a:r>
            <a:endParaRPr lang="en-US" altLang="en-US" sz="2600" dirty="0" smtClean="0"/>
          </a:p>
          <a:p>
            <a:pPr eaLnBrk="1" hangingPunct="1"/>
            <a:r>
              <a:rPr lang="en-US" altLang="en-US" sz="2600" dirty="0" smtClean="0"/>
              <a:t>D.) 187.6 </a:t>
            </a:r>
            <a:r>
              <a:rPr lang="en-US" altLang="en-US" sz="2600" dirty="0" err="1" smtClean="0"/>
              <a:t>amu</a:t>
            </a:r>
            <a:endParaRPr lang="en-US" altLang="en-US" sz="2600" dirty="0" smtClean="0"/>
          </a:p>
          <a:p>
            <a:pPr eaLnBrk="1" hangingPunct="1"/>
            <a:r>
              <a:rPr lang="en-US" altLang="en-US" sz="2600" dirty="0" smtClean="0"/>
              <a:t>E.) IDK</a:t>
            </a:r>
          </a:p>
        </p:txBody>
      </p:sp>
    </p:spTree>
    <p:custDataLst>
      <p:tags r:id="rId1"/>
    </p:custDataLst>
    <p:extLst>
      <p:ext uri="{BB962C8B-B14F-4D97-AF65-F5344CB8AC3E}">
        <p14:creationId xmlns:p14="http://schemas.microsoft.com/office/powerpoint/2010/main" val="28645622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idx="4294967295"/>
          </p:nvPr>
        </p:nvSpPr>
        <p:spPr>
          <a:xfrm>
            <a:off x="228600" y="0"/>
            <a:ext cx="7772400" cy="1143000"/>
          </a:xfrm>
        </p:spPr>
        <p:txBody>
          <a:bodyPr/>
          <a:lstStyle/>
          <a:p>
            <a:pPr eaLnBrk="1" hangingPunct="1"/>
            <a:r>
              <a:rPr lang="en-US" altLang="en-US" dirty="0" smtClean="0"/>
              <a:t>Calculating Masses</a:t>
            </a:r>
          </a:p>
        </p:txBody>
      </p:sp>
      <p:sp>
        <p:nvSpPr>
          <p:cNvPr id="21507" name="Content Placeholder 2"/>
          <p:cNvSpPr>
            <a:spLocks noGrp="1"/>
          </p:cNvSpPr>
          <p:nvPr>
            <p:ph idx="4294967295"/>
          </p:nvPr>
        </p:nvSpPr>
        <p:spPr>
          <a:xfrm>
            <a:off x="304800" y="990600"/>
            <a:ext cx="8839200" cy="5486400"/>
          </a:xfrm>
        </p:spPr>
        <p:txBody>
          <a:bodyPr/>
          <a:lstStyle/>
          <a:p>
            <a:pPr marL="0" indent="0" eaLnBrk="1" hangingPunct="1">
              <a:buFontTx/>
              <a:buNone/>
            </a:pPr>
            <a:r>
              <a:rPr lang="en-US" altLang="en-US" sz="2600" dirty="0" smtClean="0">
                <a:solidFill>
                  <a:srgbClr val="C00000"/>
                </a:solidFill>
                <a:latin typeface="Arial Narrow" pitchFamily="34" charset="0"/>
              </a:rPr>
              <a:t>Atomic Mass: 1 atom of C = ____ </a:t>
            </a:r>
            <a:r>
              <a:rPr lang="en-US" altLang="en-US" sz="2600" dirty="0" err="1" smtClean="0">
                <a:solidFill>
                  <a:srgbClr val="C00000"/>
                </a:solidFill>
                <a:latin typeface="Arial Narrow" pitchFamily="34" charset="0"/>
              </a:rPr>
              <a:t>amu</a:t>
            </a:r>
            <a:endParaRPr lang="en-US" altLang="en-US" sz="2600" dirty="0" smtClean="0">
              <a:solidFill>
                <a:srgbClr val="C00000"/>
              </a:solidFill>
              <a:latin typeface="Arial Narrow" pitchFamily="34" charset="0"/>
            </a:endParaRPr>
          </a:p>
          <a:p>
            <a:pPr marL="0" indent="0" eaLnBrk="1" hangingPunct="1">
              <a:buFontTx/>
              <a:buNone/>
            </a:pPr>
            <a:r>
              <a:rPr lang="en-US" altLang="en-US" sz="2600" dirty="0" smtClean="0">
                <a:solidFill>
                  <a:srgbClr val="660066"/>
                </a:solidFill>
                <a:latin typeface="Arial Narrow" pitchFamily="34" charset="0"/>
              </a:rPr>
              <a:t>Molar Mass: 1 mole of C atoms = ____ grams</a:t>
            </a:r>
          </a:p>
          <a:p>
            <a:pPr marL="0" indent="0" eaLnBrk="1" hangingPunct="1">
              <a:buFontTx/>
              <a:buNone/>
            </a:pPr>
            <a:endParaRPr lang="en-US" altLang="en-US" sz="2600" dirty="0" smtClean="0">
              <a:latin typeface="Arial Narrow" pitchFamily="34" charset="0"/>
            </a:endParaRPr>
          </a:p>
          <a:p>
            <a:pPr marL="0" indent="0" eaLnBrk="1" hangingPunct="1">
              <a:buFontTx/>
              <a:buNone/>
            </a:pPr>
            <a:r>
              <a:rPr lang="en-US" altLang="en-US" sz="2600" dirty="0" smtClean="0">
                <a:solidFill>
                  <a:srgbClr val="660066"/>
                </a:solidFill>
                <a:latin typeface="Arial Narrow" pitchFamily="34" charset="0"/>
              </a:rPr>
              <a:t>Molecular Mass: </a:t>
            </a:r>
            <a:r>
              <a:rPr lang="en-US" altLang="en-US" sz="2600" dirty="0" smtClean="0">
                <a:solidFill>
                  <a:srgbClr val="C00000"/>
                </a:solidFill>
                <a:latin typeface="Arial Narrow" pitchFamily="34" charset="0"/>
              </a:rPr>
              <a:t>1 molecule of water = ____ </a:t>
            </a:r>
            <a:r>
              <a:rPr lang="en-US" altLang="en-US" sz="2600" dirty="0" err="1" smtClean="0">
                <a:solidFill>
                  <a:srgbClr val="C00000"/>
                </a:solidFill>
                <a:latin typeface="Arial Narrow" pitchFamily="34" charset="0"/>
              </a:rPr>
              <a:t>amu</a:t>
            </a:r>
            <a:endParaRPr lang="en-US" altLang="en-US" sz="2600" dirty="0" smtClean="0">
              <a:solidFill>
                <a:srgbClr val="C00000"/>
              </a:solidFill>
              <a:latin typeface="Arial Narrow" pitchFamily="34" charset="0"/>
            </a:endParaRPr>
          </a:p>
          <a:p>
            <a:pPr marL="0" indent="0" eaLnBrk="1" hangingPunct="1">
              <a:buFontTx/>
              <a:buNone/>
            </a:pPr>
            <a:r>
              <a:rPr lang="en-US" altLang="en-US" sz="2600" dirty="0" smtClean="0">
                <a:solidFill>
                  <a:srgbClr val="003300"/>
                </a:solidFill>
                <a:latin typeface="Arial Narrow" pitchFamily="34" charset="0"/>
              </a:rPr>
              <a:t>Molar Mass: 1 mole of water molecules = _____ grams</a:t>
            </a:r>
          </a:p>
          <a:p>
            <a:pPr marL="0" indent="0" eaLnBrk="1" hangingPunct="1">
              <a:buFontTx/>
              <a:buNone/>
            </a:pPr>
            <a:endParaRPr lang="en-US" altLang="en-US" sz="2600" dirty="0" smtClean="0">
              <a:solidFill>
                <a:srgbClr val="C00000"/>
              </a:solidFill>
              <a:latin typeface="Arial Narrow" pitchFamily="34" charset="0"/>
            </a:endParaRPr>
          </a:p>
          <a:p>
            <a:pPr marL="0" indent="0" eaLnBrk="1" hangingPunct="1">
              <a:buFontTx/>
              <a:buNone/>
            </a:pPr>
            <a:r>
              <a:rPr lang="en-US" altLang="en-US" sz="2600" dirty="0" smtClean="0">
                <a:solidFill>
                  <a:srgbClr val="003300"/>
                </a:solidFill>
                <a:latin typeface="Arial Narrow" pitchFamily="34" charset="0"/>
              </a:rPr>
              <a:t>Molar Mass: 1 mole of </a:t>
            </a:r>
            <a:r>
              <a:rPr lang="en-US" altLang="en-US" sz="2600" dirty="0" err="1" smtClean="0">
                <a:solidFill>
                  <a:srgbClr val="003300"/>
                </a:solidFill>
                <a:latin typeface="Arial Narrow" pitchFamily="34" charset="0"/>
              </a:rPr>
              <a:t>NaCl</a:t>
            </a:r>
            <a:r>
              <a:rPr lang="en-US" altLang="en-US" sz="2600" dirty="0" smtClean="0">
                <a:solidFill>
                  <a:srgbClr val="003300"/>
                </a:solidFill>
                <a:latin typeface="Arial Narrow" pitchFamily="34" charset="0"/>
              </a:rPr>
              <a:t> formulas units = _____ grams</a:t>
            </a:r>
          </a:p>
          <a:p>
            <a:pPr marL="0" indent="0" eaLnBrk="1" hangingPunct="1">
              <a:buFontTx/>
              <a:buNone/>
            </a:pPr>
            <a:r>
              <a:rPr lang="en-US" altLang="en-US" sz="2600" dirty="0" smtClean="0">
                <a:solidFill>
                  <a:srgbClr val="C00000"/>
                </a:solidFill>
                <a:latin typeface="Arial Narrow" pitchFamily="34" charset="0"/>
              </a:rPr>
              <a:t>Formula Mass: 1 formula unit = ____ </a:t>
            </a:r>
            <a:r>
              <a:rPr lang="en-US" altLang="en-US" sz="2600" dirty="0" err="1" smtClean="0">
                <a:solidFill>
                  <a:srgbClr val="C00000"/>
                </a:solidFill>
                <a:latin typeface="Arial Narrow" pitchFamily="34" charset="0"/>
              </a:rPr>
              <a:t>amu</a:t>
            </a:r>
            <a:r>
              <a:rPr lang="en-US" altLang="en-US" sz="2600" dirty="0">
                <a:solidFill>
                  <a:srgbClr val="C00000"/>
                </a:solidFill>
                <a:latin typeface="Arial Narrow" pitchFamily="34" charset="0"/>
              </a:rPr>
              <a:t> </a:t>
            </a:r>
            <a:r>
              <a:rPr lang="en-US" altLang="en-US" sz="2600" dirty="0" smtClean="0">
                <a:solidFill>
                  <a:srgbClr val="C00000"/>
                </a:solidFill>
                <a:latin typeface="Arial Narrow" pitchFamily="34" charset="0"/>
              </a:rPr>
              <a:t> (</a:t>
            </a:r>
            <a:r>
              <a:rPr lang="en-US" altLang="en-US" sz="2400" dirty="0" smtClean="0">
                <a:solidFill>
                  <a:srgbClr val="C00000"/>
                </a:solidFill>
                <a:latin typeface="Arial Narrow" pitchFamily="34" charset="0"/>
              </a:rPr>
              <a:t>aka Gram Formula Mass</a:t>
            </a:r>
            <a:r>
              <a:rPr lang="en-US" altLang="en-US" sz="2600" dirty="0" smtClean="0">
                <a:solidFill>
                  <a:srgbClr val="C00000"/>
                </a:solidFill>
                <a:latin typeface="Arial Narrow" pitchFamily="34" charset="0"/>
              </a:rPr>
              <a:t>)</a:t>
            </a:r>
          </a:p>
          <a:p>
            <a:pPr marL="0" indent="0" eaLnBrk="1" hangingPunct="1">
              <a:buFontTx/>
              <a:buNone/>
            </a:pPr>
            <a:endParaRPr lang="en-US" altLang="en-US" dirty="0" smtClean="0">
              <a:solidFill>
                <a:srgbClr val="C00000"/>
              </a:solidFill>
              <a:latin typeface="Arial Narrow" pitchFamily="34" charset="0"/>
            </a:endParaRPr>
          </a:p>
          <a:p>
            <a:pPr marL="0" indent="0" eaLnBrk="1" hangingPunct="1">
              <a:buFontTx/>
              <a:buNone/>
            </a:pPr>
            <a:endParaRPr lang="en-US" altLang="en-US" dirty="0" smtClean="0">
              <a:solidFill>
                <a:srgbClr val="C00000"/>
              </a:solidFill>
              <a:latin typeface="Arial Narrow" pitchFamily="34" charset="0"/>
            </a:endParaRPr>
          </a:p>
        </p:txBody>
      </p:sp>
      <p:sp>
        <p:nvSpPr>
          <p:cNvPr id="55300" name="Date Placeholder 3"/>
          <p:cNvSpPr txBox="1">
            <a:spLocks noGrp="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4400">
                <a:solidFill>
                  <a:schemeClr val="tx1"/>
                </a:solidFill>
                <a:latin typeface="Times New Roman" pitchFamily="18" charset="0"/>
              </a:defRPr>
            </a:lvl1pPr>
            <a:lvl2pPr marL="742950" indent="-285750" eaLnBrk="0" hangingPunct="0">
              <a:defRPr sz="4400">
                <a:solidFill>
                  <a:schemeClr val="tx1"/>
                </a:solidFill>
                <a:latin typeface="Times New Roman" pitchFamily="18" charset="0"/>
              </a:defRPr>
            </a:lvl2pPr>
            <a:lvl3pPr marL="1143000" indent="-228600" eaLnBrk="0" hangingPunct="0">
              <a:defRPr sz="4400">
                <a:solidFill>
                  <a:schemeClr val="tx1"/>
                </a:solidFill>
                <a:latin typeface="Times New Roman" pitchFamily="18" charset="0"/>
              </a:defRPr>
            </a:lvl3pPr>
            <a:lvl4pPr marL="1600200" indent="-228600" eaLnBrk="0" hangingPunct="0">
              <a:defRPr sz="4400">
                <a:solidFill>
                  <a:schemeClr val="tx1"/>
                </a:solidFill>
                <a:latin typeface="Times New Roman" pitchFamily="18" charset="0"/>
              </a:defRPr>
            </a:lvl4pPr>
            <a:lvl5pPr marL="2057400" indent="-228600" eaLnBrk="0" hangingPunct="0">
              <a:defRPr sz="4400">
                <a:solidFill>
                  <a:schemeClr val="tx1"/>
                </a:solidFill>
                <a:latin typeface="Times New Roman" pitchFamily="18" charset="0"/>
              </a:defRPr>
            </a:lvl5pPr>
            <a:lvl6pPr marL="2514600" indent="-228600" eaLnBrk="0" fontAlgn="base" hangingPunct="0">
              <a:spcBef>
                <a:spcPct val="0"/>
              </a:spcBef>
              <a:spcAft>
                <a:spcPct val="0"/>
              </a:spcAft>
              <a:defRPr sz="4400">
                <a:solidFill>
                  <a:schemeClr val="tx1"/>
                </a:solidFill>
                <a:latin typeface="Times New Roman" pitchFamily="18" charset="0"/>
              </a:defRPr>
            </a:lvl6pPr>
            <a:lvl7pPr marL="2971800" indent="-228600" eaLnBrk="0" fontAlgn="base" hangingPunct="0">
              <a:spcBef>
                <a:spcPct val="0"/>
              </a:spcBef>
              <a:spcAft>
                <a:spcPct val="0"/>
              </a:spcAft>
              <a:defRPr sz="4400">
                <a:solidFill>
                  <a:schemeClr val="tx1"/>
                </a:solidFill>
                <a:latin typeface="Times New Roman" pitchFamily="18" charset="0"/>
              </a:defRPr>
            </a:lvl7pPr>
            <a:lvl8pPr marL="3429000" indent="-228600" eaLnBrk="0" fontAlgn="base" hangingPunct="0">
              <a:spcBef>
                <a:spcPct val="0"/>
              </a:spcBef>
              <a:spcAft>
                <a:spcPct val="0"/>
              </a:spcAft>
              <a:defRPr sz="4400">
                <a:solidFill>
                  <a:schemeClr val="tx1"/>
                </a:solidFill>
                <a:latin typeface="Times New Roman" pitchFamily="18" charset="0"/>
              </a:defRPr>
            </a:lvl8pPr>
            <a:lvl9pPr marL="3886200" indent="-228600" eaLnBrk="0" fontAlgn="base" hangingPunct="0">
              <a:spcBef>
                <a:spcPct val="0"/>
              </a:spcBef>
              <a:spcAft>
                <a:spcPct val="0"/>
              </a:spcAft>
              <a:defRPr sz="4400">
                <a:solidFill>
                  <a:schemeClr val="tx1"/>
                </a:solidFill>
                <a:latin typeface="Times New Roman" pitchFamily="18" charset="0"/>
              </a:defRPr>
            </a:lvl9pPr>
          </a:lstStyle>
          <a:p>
            <a:pPr eaLnBrk="1" hangingPunct="1"/>
            <a:fld id="{132582BA-A23C-4B9C-A992-79E2428E32E1}" type="datetime1">
              <a:rPr lang="en-US" altLang="en-US" sz="1400"/>
              <a:pPr eaLnBrk="1" hangingPunct="1"/>
              <a:t>4/16/2014</a:t>
            </a:fld>
            <a:endParaRPr lang="en-US" altLang="en-US" sz="1400"/>
          </a:p>
        </p:txBody>
      </p:sp>
      <p:sp>
        <p:nvSpPr>
          <p:cNvPr id="55301" name="Slide Number Placeholder 4"/>
          <p:cNvSpPr txBox="1">
            <a:spLocks noGrp="1"/>
          </p:cNvSpPr>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4400">
                <a:solidFill>
                  <a:schemeClr val="tx1"/>
                </a:solidFill>
                <a:latin typeface="Times New Roman" pitchFamily="18" charset="0"/>
              </a:defRPr>
            </a:lvl1pPr>
            <a:lvl2pPr marL="742950" indent="-285750" eaLnBrk="0" hangingPunct="0">
              <a:defRPr sz="4400">
                <a:solidFill>
                  <a:schemeClr val="tx1"/>
                </a:solidFill>
                <a:latin typeface="Times New Roman" pitchFamily="18" charset="0"/>
              </a:defRPr>
            </a:lvl2pPr>
            <a:lvl3pPr marL="1143000" indent="-228600" eaLnBrk="0" hangingPunct="0">
              <a:defRPr sz="4400">
                <a:solidFill>
                  <a:schemeClr val="tx1"/>
                </a:solidFill>
                <a:latin typeface="Times New Roman" pitchFamily="18" charset="0"/>
              </a:defRPr>
            </a:lvl3pPr>
            <a:lvl4pPr marL="1600200" indent="-228600" eaLnBrk="0" hangingPunct="0">
              <a:defRPr sz="4400">
                <a:solidFill>
                  <a:schemeClr val="tx1"/>
                </a:solidFill>
                <a:latin typeface="Times New Roman" pitchFamily="18" charset="0"/>
              </a:defRPr>
            </a:lvl4pPr>
            <a:lvl5pPr marL="2057400" indent="-228600" eaLnBrk="0" hangingPunct="0">
              <a:defRPr sz="4400">
                <a:solidFill>
                  <a:schemeClr val="tx1"/>
                </a:solidFill>
                <a:latin typeface="Times New Roman" pitchFamily="18" charset="0"/>
              </a:defRPr>
            </a:lvl5pPr>
            <a:lvl6pPr marL="2514600" indent="-228600" eaLnBrk="0" fontAlgn="base" hangingPunct="0">
              <a:spcBef>
                <a:spcPct val="0"/>
              </a:spcBef>
              <a:spcAft>
                <a:spcPct val="0"/>
              </a:spcAft>
              <a:defRPr sz="4400">
                <a:solidFill>
                  <a:schemeClr val="tx1"/>
                </a:solidFill>
                <a:latin typeface="Times New Roman" pitchFamily="18" charset="0"/>
              </a:defRPr>
            </a:lvl6pPr>
            <a:lvl7pPr marL="2971800" indent="-228600" eaLnBrk="0" fontAlgn="base" hangingPunct="0">
              <a:spcBef>
                <a:spcPct val="0"/>
              </a:spcBef>
              <a:spcAft>
                <a:spcPct val="0"/>
              </a:spcAft>
              <a:defRPr sz="4400">
                <a:solidFill>
                  <a:schemeClr val="tx1"/>
                </a:solidFill>
                <a:latin typeface="Times New Roman" pitchFamily="18" charset="0"/>
              </a:defRPr>
            </a:lvl7pPr>
            <a:lvl8pPr marL="3429000" indent="-228600" eaLnBrk="0" fontAlgn="base" hangingPunct="0">
              <a:spcBef>
                <a:spcPct val="0"/>
              </a:spcBef>
              <a:spcAft>
                <a:spcPct val="0"/>
              </a:spcAft>
              <a:defRPr sz="4400">
                <a:solidFill>
                  <a:schemeClr val="tx1"/>
                </a:solidFill>
                <a:latin typeface="Times New Roman" pitchFamily="18" charset="0"/>
              </a:defRPr>
            </a:lvl8pPr>
            <a:lvl9pPr marL="3886200" indent="-228600" eaLnBrk="0" fontAlgn="base" hangingPunct="0">
              <a:spcBef>
                <a:spcPct val="0"/>
              </a:spcBef>
              <a:spcAft>
                <a:spcPct val="0"/>
              </a:spcAft>
              <a:defRPr sz="4400">
                <a:solidFill>
                  <a:schemeClr val="tx1"/>
                </a:solidFill>
                <a:latin typeface="Times New Roman" pitchFamily="18" charset="0"/>
              </a:defRPr>
            </a:lvl9pPr>
          </a:lstStyle>
          <a:p>
            <a:pPr algn="r" eaLnBrk="1" hangingPunct="1"/>
            <a:fld id="{682714EE-5740-4A3C-95EA-796963472221}" type="slidenum">
              <a:rPr lang="en-US" altLang="en-US" sz="1400"/>
              <a:pPr algn="r" eaLnBrk="1" hangingPunct="1"/>
              <a:t>26</a:t>
            </a:fld>
            <a:endParaRPr lang="en-US" altLang="en-US" sz="1400"/>
          </a:p>
        </p:txBody>
      </p:sp>
    </p:spTree>
    <p:custDataLst>
      <p:tags r:id="rId1"/>
    </p:custDataLst>
    <p:extLst>
      <p:ext uri="{BB962C8B-B14F-4D97-AF65-F5344CB8AC3E}">
        <p14:creationId xmlns:p14="http://schemas.microsoft.com/office/powerpoint/2010/main" val="6663755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p:cTn id="7" dur="500" fill="hold"/>
                                        <p:tgtEl>
                                          <p:spTgt spid="2150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150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1507">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1507">
                                            <p:txEl>
                                              <p:pRg st="1" end="1"/>
                                            </p:txEl>
                                          </p:spTgt>
                                        </p:tgtEl>
                                        <p:attrNameLst>
                                          <p:attrName>style.visibility</p:attrName>
                                        </p:attrNameLst>
                                      </p:cBhvr>
                                      <p:to>
                                        <p:strVal val="visible"/>
                                      </p:to>
                                    </p:set>
                                    <p:anim calcmode="lin" valueType="num">
                                      <p:cBhvr>
                                        <p:cTn id="14" dur="500" fill="hold"/>
                                        <p:tgtEl>
                                          <p:spTgt spid="21507">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1507">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1507">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1507">
                                            <p:txEl>
                                              <p:pRg st="3" end="3"/>
                                            </p:txEl>
                                          </p:spTgt>
                                        </p:tgtEl>
                                        <p:attrNameLst>
                                          <p:attrName>style.visibility</p:attrName>
                                        </p:attrNameLst>
                                      </p:cBhvr>
                                      <p:to>
                                        <p:strVal val="visible"/>
                                      </p:to>
                                    </p:set>
                                    <p:anim calcmode="lin" valueType="num">
                                      <p:cBhvr>
                                        <p:cTn id="21" dur="500" fill="hold"/>
                                        <p:tgtEl>
                                          <p:spTgt spid="21507">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1507">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1507">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1507">
                                            <p:txEl>
                                              <p:pRg st="4" end="4"/>
                                            </p:txEl>
                                          </p:spTgt>
                                        </p:tgtEl>
                                        <p:attrNameLst>
                                          <p:attrName>style.visibility</p:attrName>
                                        </p:attrNameLst>
                                      </p:cBhvr>
                                      <p:to>
                                        <p:strVal val="visible"/>
                                      </p:to>
                                    </p:set>
                                    <p:anim calcmode="lin" valueType="num">
                                      <p:cBhvr>
                                        <p:cTn id="28" dur="500" fill="hold"/>
                                        <p:tgtEl>
                                          <p:spTgt spid="21507">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1507">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1507">
                                            <p:txEl>
                                              <p:pRg st="4" end="4"/>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1507">
                                            <p:txEl>
                                              <p:pRg st="6" end="6"/>
                                            </p:txEl>
                                          </p:spTgt>
                                        </p:tgtEl>
                                        <p:attrNameLst>
                                          <p:attrName>style.visibility</p:attrName>
                                        </p:attrNameLst>
                                      </p:cBhvr>
                                      <p:to>
                                        <p:strVal val="visible"/>
                                      </p:to>
                                    </p:set>
                                    <p:anim calcmode="lin" valueType="num">
                                      <p:cBhvr>
                                        <p:cTn id="35" dur="500" fill="hold"/>
                                        <p:tgtEl>
                                          <p:spTgt spid="21507">
                                            <p:txEl>
                                              <p:pRg st="6" end="6"/>
                                            </p:txEl>
                                          </p:spTgt>
                                        </p:tgtEl>
                                        <p:attrNameLst>
                                          <p:attrName>ppt_w</p:attrName>
                                        </p:attrNameLst>
                                      </p:cBhvr>
                                      <p:tavLst>
                                        <p:tav tm="0">
                                          <p:val>
                                            <p:fltVal val="0"/>
                                          </p:val>
                                        </p:tav>
                                        <p:tav tm="100000">
                                          <p:val>
                                            <p:strVal val="#ppt_w"/>
                                          </p:val>
                                        </p:tav>
                                      </p:tavLst>
                                    </p:anim>
                                    <p:anim calcmode="lin" valueType="num">
                                      <p:cBhvr>
                                        <p:cTn id="36" dur="500" fill="hold"/>
                                        <p:tgtEl>
                                          <p:spTgt spid="21507">
                                            <p:txEl>
                                              <p:pRg st="6" end="6"/>
                                            </p:txEl>
                                          </p:spTgt>
                                        </p:tgtEl>
                                        <p:attrNameLst>
                                          <p:attrName>ppt_h</p:attrName>
                                        </p:attrNameLst>
                                      </p:cBhvr>
                                      <p:tavLst>
                                        <p:tav tm="0">
                                          <p:val>
                                            <p:fltVal val="0"/>
                                          </p:val>
                                        </p:tav>
                                        <p:tav tm="100000">
                                          <p:val>
                                            <p:strVal val="#ppt_h"/>
                                          </p:val>
                                        </p:tav>
                                      </p:tavLst>
                                    </p:anim>
                                    <p:animEffect transition="in" filter="fade">
                                      <p:cBhvr>
                                        <p:cTn id="37" dur="500"/>
                                        <p:tgtEl>
                                          <p:spTgt spid="21507">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1507">
                                            <p:txEl>
                                              <p:pRg st="7" end="7"/>
                                            </p:txEl>
                                          </p:spTgt>
                                        </p:tgtEl>
                                        <p:attrNameLst>
                                          <p:attrName>style.visibility</p:attrName>
                                        </p:attrNameLst>
                                      </p:cBhvr>
                                      <p:to>
                                        <p:strVal val="visible"/>
                                      </p:to>
                                    </p:set>
                                    <p:anim calcmode="lin" valueType="num">
                                      <p:cBhvr>
                                        <p:cTn id="42" dur="500" fill="hold"/>
                                        <p:tgtEl>
                                          <p:spTgt spid="21507">
                                            <p:txEl>
                                              <p:pRg st="7" end="7"/>
                                            </p:txEl>
                                          </p:spTgt>
                                        </p:tgtEl>
                                        <p:attrNameLst>
                                          <p:attrName>ppt_w</p:attrName>
                                        </p:attrNameLst>
                                      </p:cBhvr>
                                      <p:tavLst>
                                        <p:tav tm="0">
                                          <p:val>
                                            <p:fltVal val="0"/>
                                          </p:val>
                                        </p:tav>
                                        <p:tav tm="100000">
                                          <p:val>
                                            <p:strVal val="#ppt_w"/>
                                          </p:val>
                                        </p:tav>
                                      </p:tavLst>
                                    </p:anim>
                                    <p:anim calcmode="lin" valueType="num">
                                      <p:cBhvr>
                                        <p:cTn id="43" dur="500" fill="hold"/>
                                        <p:tgtEl>
                                          <p:spTgt spid="21507">
                                            <p:txEl>
                                              <p:pRg st="7" end="7"/>
                                            </p:txEl>
                                          </p:spTgt>
                                        </p:tgtEl>
                                        <p:attrNameLst>
                                          <p:attrName>ppt_h</p:attrName>
                                        </p:attrNameLst>
                                      </p:cBhvr>
                                      <p:tavLst>
                                        <p:tav tm="0">
                                          <p:val>
                                            <p:fltVal val="0"/>
                                          </p:val>
                                        </p:tav>
                                        <p:tav tm="100000">
                                          <p:val>
                                            <p:strVal val="#ppt_h"/>
                                          </p:val>
                                        </p:tav>
                                      </p:tavLst>
                                    </p:anim>
                                    <p:animEffect transition="in" filter="fade">
                                      <p:cBhvr>
                                        <p:cTn id="44" dur="500"/>
                                        <p:tgtEl>
                                          <p:spTgt spid="2150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3581400" cy="548640"/>
          </a:xfrm>
        </p:spPr>
        <p:txBody>
          <a:bodyPr/>
          <a:lstStyle/>
          <a:p>
            <a:r>
              <a:rPr lang="en-US" sz="4000" dirty="0" smtClean="0">
                <a:solidFill>
                  <a:srgbClr val="FF6600"/>
                </a:solidFill>
              </a:rPr>
              <a:t>Homework</a:t>
            </a:r>
            <a:endParaRPr lang="en-US" sz="4000" dirty="0">
              <a:solidFill>
                <a:srgbClr val="FF6600"/>
              </a:solidFill>
            </a:endParaRPr>
          </a:p>
        </p:txBody>
      </p:sp>
      <p:sp>
        <p:nvSpPr>
          <p:cNvPr id="3" name="Content Placeholder 2"/>
          <p:cNvSpPr>
            <a:spLocks noGrp="1"/>
          </p:cNvSpPr>
          <p:nvPr>
            <p:ph idx="1"/>
          </p:nvPr>
        </p:nvSpPr>
        <p:spPr>
          <a:xfrm>
            <a:off x="228600" y="1295400"/>
            <a:ext cx="8229600" cy="3048000"/>
          </a:xfrm>
        </p:spPr>
        <p:txBody>
          <a:bodyPr>
            <a:normAutofit/>
          </a:bodyPr>
          <a:lstStyle/>
          <a:p>
            <a:r>
              <a:rPr lang="en-US" sz="2500" dirty="0" smtClean="0"/>
              <a:t>For </a:t>
            </a:r>
            <a:r>
              <a:rPr lang="en-US" sz="2500" b="1" dirty="0" smtClean="0"/>
              <a:t>tomorrow (Thursday, 3/20)</a:t>
            </a:r>
            <a:r>
              <a:rPr lang="en-US" sz="2500" dirty="0" smtClean="0"/>
              <a:t>:</a:t>
            </a:r>
          </a:p>
          <a:p>
            <a:endParaRPr lang="en-US" sz="2500" dirty="0" smtClean="0"/>
          </a:p>
          <a:p>
            <a:pPr marL="911225" lvl="1" indent="-173038"/>
            <a:r>
              <a:rPr lang="en-US" sz="2400" dirty="0" smtClean="0"/>
              <a:t>Go to </a:t>
            </a:r>
            <a:r>
              <a:rPr lang="en-US" sz="2400" dirty="0" smtClean="0">
                <a:hlinkClick r:id="rId2"/>
              </a:rPr>
              <a:t>www.chemb.weebly.com</a:t>
            </a:r>
            <a:r>
              <a:rPr lang="en-US" sz="2400" dirty="0" smtClean="0"/>
              <a:t> to access this week’s survey.</a:t>
            </a:r>
          </a:p>
          <a:p>
            <a:pPr marL="911225" lvl="1" indent="-173038"/>
            <a:r>
              <a:rPr lang="en-US" sz="2400" dirty="0" smtClean="0"/>
              <a:t>Read 10.1</a:t>
            </a:r>
          </a:p>
        </p:txBody>
      </p:sp>
    </p:spTree>
    <p:extLst>
      <p:ext uri="{BB962C8B-B14F-4D97-AF65-F5344CB8AC3E}">
        <p14:creationId xmlns:p14="http://schemas.microsoft.com/office/powerpoint/2010/main" val="2950847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 y="76200"/>
            <a:ext cx="7520940" cy="548640"/>
          </a:xfrm>
        </p:spPr>
        <p:txBody>
          <a:bodyPr/>
          <a:lstStyle/>
          <a:p>
            <a:r>
              <a:rPr lang="en-US" dirty="0" smtClean="0"/>
              <a:t>Day 4 Bellwork</a:t>
            </a:r>
            <a:endParaRPr lang="en-US" dirty="0"/>
          </a:p>
        </p:txBody>
      </p:sp>
      <p:sp>
        <p:nvSpPr>
          <p:cNvPr id="3" name="Content Placeholder 2"/>
          <p:cNvSpPr>
            <a:spLocks noGrp="1"/>
          </p:cNvSpPr>
          <p:nvPr>
            <p:ph idx="1"/>
          </p:nvPr>
        </p:nvSpPr>
        <p:spPr>
          <a:xfrm>
            <a:off x="137160" y="685800"/>
            <a:ext cx="8991600" cy="4953000"/>
          </a:xfrm>
        </p:spPr>
        <p:txBody>
          <a:bodyPr>
            <a:noAutofit/>
          </a:bodyPr>
          <a:lstStyle/>
          <a:p>
            <a:r>
              <a:rPr lang="en-US" altLang="en-US" sz="2000" i="1" dirty="0" smtClean="0">
                <a:latin typeface="Cambria" pitchFamily="18" charset="0"/>
              </a:rPr>
              <a:t>1. </a:t>
            </a:r>
            <a:r>
              <a:rPr lang="en-US" altLang="en-US" sz="2400" i="1" dirty="0" smtClean="0">
                <a:latin typeface="Cambria" pitchFamily="18" charset="0"/>
              </a:rPr>
              <a:t>Using </a:t>
            </a:r>
            <a:r>
              <a:rPr lang="en-US" altLang="en-US" sz="2400" i="1" dirty="0">
                <a:latin typeface="Cambria" pitchFamily="18" charset="0"/>
              </a:rPr>
              <a:t>your notes from yesterday, choose the unit that corresponds to each term/phrase</a:t>
            </a:r>
            <a:r>
              <a:rPr lang="en-US" altLang="en-US" sz="2400" i="1" dirty="0" smtClean="0">
                <a:latin typeface="Cambria" pitchFamily="18" charset="0"/>
              </a:rPr>
              <a:t>:</a:t>
            </a:r>
            <a:endParaRPr lang="en-US" altLang="en-US" sz="2400" dirty="0">
              <a:latin typeface="Cambria" pitchFamily="18" charset="0"/>
            </a:endParaRPr>
          </a:p>
          <a:p>
            <a:r>
              <a:rPr lang="en-US" altLang="en-US" sz="2400" dirty="0">
                <a:latin typeface="Cambria" pitchFamily="18" charset="0"/>
              </a:rPr>
              <a:t>	</a:t>
            </a:r>
            <a:r>
              <a:rPr lang="en-US" altLang="en-US" sz="2400" dirty="0" smtClean="0">
                <a:latin typeface="Cambria" pitchFamily="18" charset="0"/>
              </a:rPr>
              <a:t>		</a:t>
            </a:r>
            <a:r>
              <a:rPr lang="en-US" altLang="en-US" sz="2200" dirty="0" smtClean="0">
                <a:latin typeface="Cambria" pitchFamily="18" charset="0"/>
              </a:rPr>
              <a:t>a</a:t>
            </a:r>
            <a:r>
              <a:rPr lang="en-US" altLang="en-US" sz="2200" dirty="0">
                <a:latin typeface="Cambria" pitchFamily="18" charset="0"/>
              </a:rPr>
              <a:t>.) formula mass					</a:t>
            </a:r>
          </a:p>
          <a:p>
            <a:r>
              <a:rPr lang="en-US" altLang="en-US" sz="2200" dirty="0" smtClean="0">
                <a:latin typeface="Cambria" pitchFamily="18" charset="0"/>
              </a:rPr>
              <a:t>			b</a:t>
            </a:r>
            <a:r>
              <a:rPr lang="en-US" altLang="en-US" sz="2200" dirty="0">
                <a:latin typeface="Cambria" pitchFamily="18" charset="0"/>
              </a:rPr>
              <a:t>.) molar mass 				</a:t>
            </a:r>
            <a:r>
              <a:rPr lang="en-US" altLang="en-US" sz="2200" dirty="0" smtClean="0">
                <a:latin typeface="Cambria" pitchFamily="18" charset="0"/>
              </a:rPr>
              <a:t> </a:t>
            </a:r>
            <a:r>
              <a:rPr lang="en-US" altLang="en-US" sz="2200" dirty="0" err="1">
                <a:latin typeface="Cambria" pitchFamily="18" charset="0"/>
              </a:rPr>
              <a:t>i</a:t>
            </a:r>
            <a:r>
              <a:rPr lang="en-US" altLang="en-US" sz="2200" dirty="0">
                <a:latin typeface="Cambria" pitchFamily="18" charset="0"/>
              </a:rPr>
              <a:t>.) </a:t>
            </a:r>
            <a:r>
              <a:rPr lang="en-US" altLang="en-US" sz="2200" dirty="0" err="1">
                <a:latin typeface="Cambria" pitchFamily="18" charset="0"/>
              </a:rPr>
              <a:t>amu</a:t>
            </a:r>
            <a:endParaRPr lang="en-US" altLang="en-US" sz="2200" dirty="0">
              <a:latin typeface="Cambria" pitchFamily="18" charset="0"/>
            </a:endParaRPr>
          </a:p>
          <a:p>
            <a:r>
              <a:rPr lang="en-US" altLang="en-US" sz="2200" dirty="0" smtClean="0">
                <a:latin typeface="Cambria" pitchFamily="18" charset="0"/>
              </a:rPr>
              <a:t>			c</a:t>
            </a:r>
            <a:r>
              <a:rPr lang="en-US" altLang="en-US" sz="2200" dirty="0">
                <a:latin typeface="Cambria" pitchFamily="18" charset="0"/>
              </a:rPr>
              <a:t>.) molecular mass				</a:t>
            </a:r>
            <a:r>
              <a:rPr lang="en-US" altLang="en-US" sz="2200" dirty="0" smtClean="0">
                <a:latin typeface="Cambria" pitchFamily="18" charset="0"/>
              </a:rPr>
              <a:t> </a:t>
            </a:r>
            <a:r>
              <a:rPr lang="en-US" altLang="en-US" sz="2200" dirty="0">
                <a:latin typeface="Cambria" pitchFamily="18" charset="0"/>
              </a:rPr>
              <a:t>ii.) </a:t>
            </a:r>
            <a:r>
              <a:rPr lang="en-US" altLang="en-US" sz="2200" dirty="0" smtClean="0">
                <a:latin typeface="Cambria" pitchFamily="18" charset="0"/>
              </a:rPr>
              <a:t>grams</a:t>
            </a:r>
          </a:p>
          <a:p>
            <a:r>
              <a:rPr lang="en-US" altLang="en-US" sz="2400" dirty="0" smtClean="0">
                <a:latin typeface="Cambria" pitchFamily="18" charset="0"/>
              </a:rPr>
              <a:t>2. </a:t>
            </a:r>
            <a:r>
              <a:rPr lang="en-US" altLang="en-US" sz="2400" i="1" dirty="0" smtClean="0">
                <a:latin typeface="Cambria" pitchFamily="18" charset="0"/>
              </a:rPr>
              <a:t>Choose the type of measurement that corresponds to each term/phrase:</a:t>
            </a:r>
          </a:p>
          <a:p>
            <a:r>
              <a:rPr lang="en-US" altLang="en-US" sz="2200" i="1" dirty="0">
                <a:latin typeface="Cambria" pitchFamily="18" charset="0"/>
              </a:rPr>
              <a:t>	</a:t>
            </a:r>
            <a:r>
              <a:rPr lang="en-US" altLang="en-US" sz="2200" i="1" dirty="0" smtClean="0">
                <a:latin typeface="Cambria" pitchFamily="18" charset="0"/>
              </a:rPr>
              <a:t>		</a:t>
            </a:r>
            <a:r>
              <a:rPr lang="en-US" altLang="en-US" sz="2200" dirty="0">
                <a:latin typeface="Cambria" pitchFamily="18" charset="0"/>
              </a:rPr>
              <a:t> a.) </a:t>
            </a:r>
            <a:r>
              <a:rPr lang="en-US" altLang="en-US" sz="2200" dirty="0" smtClean="0">
                <a:latin typeface="Cambria" pitchFamily="18" charset="0"/>
              </a:rPr>
              <a:t>grams				 </a:t>
            </a:r>
            <a:r>
              <a:rPr lang="en-US" altLang="en-US" sz="2200" dirty="0" err="1">
                <a:latin typeface="Cambria" pitchFamily="18" charset="0"/>
              </a:rPr>
              <a:t>i</a:t>
            </a:r>
            <a:r>
              <a:rPr lang="en-US" altLang="en-US" sz="2200" dirty="0">
                <a:latin typeface="Cambria" pitchFamily="18" charset="0"/>
              </a:rPr>
              <a:t>.) </a:t>
            </a:r>
            <a:r>
              <a:rPr lang="en-US" altLang="en-US" sz="2200" dirty="0" smtClean="0">
                <a:latin typeface="Cambria" pitchFamily="18" charset="0"/>
              </a:rPr>
              <a:t>counting</a:t>
            </a:r>
          </a:p>
          <a:p>
            <a:r>
              <a:rPr lang="en-US" altLang="en-US" sz="2200" i="1" dirty="0">
                <a:latin typeface="Cambria" pitchFamily="18" charset="0"/>
              </a:rPr>
              <a:t>	</a:t>
            </a:r>
            <a:r>
              <a:rPr lang="en-US" altLang="en-US" sz="2200" i="1" dirty="0" smtClean="0">
                <a:latin typeface="Cambria" pitchFamily="18" charset="0"/>
              </a:rPr>
              <a:t>		</a:t>
            </a:r>
            <a:r>
              <a:rPr lang="en-US" altLang="en-US" sz="2200" dirty="0">
                <a:latin typeface="Cambria" pitchFamily="18" charset="0"/>
              </a:rPr>
              <a:t> </a:t>
            </a:r>
            <a:r>
              <a:rPr lang="en-US" altLang="en-US" sz="2200" dirty="0" smtClean="0">
                <a:latin typeface="Cambria" pitchFamily="18" charset="0"/>
              </a:rPr>
              <a:t>b.) moles</a:t>
            </a:r>
            <a:r>
              <a:rPr lang="en-US" altLang="en-US" sz="2200" dirty="0">
                <a:latin typeface="Cambria" pitchFamily="18" charset="0"/>
              </a:rPr>
              <a:t>				 </a:t>
            </a:r>
            <a:r>
              <a:rPr lang="en-US" altLang="en-US" sz="2200" dirty="0" smtClean="0">
                <a:latin typeface="Cambria" pitchFamily="18" charset="0"/>
              </a:rPr>
              <a:t>ii.) mass</a:t>
            </a:r>
          </a:p>
          <a:p>
            <a:r>
              <a:rPr lang="en-US" altLang="en-US" sz="2200" i="1" dirty="0">
                <a:latin typeface="Cambria" pitchFamily="18" charset="0"/>
              </a:rPr>
              <a:t>	</a:t>
            </a:r>
            <a:r>
              <a:rPr lang="en-US" altLang="en-US" sz="2200" i="1" dirty="0" smtClean="0">
                <a:latin typeface="Cambria" pitchFamily="18" charset="0"/>
              </a:rPr>
              <a:t>		</a:t>
            </a:r>
            <a:r>
              <a:rPr lang="en-US" altLang="en-US" sz="2200" dirty="0">
                <a:latin typeface="Cambria" pitchFamily="18" charset="0"/>
              </a:rPr>
              <a:t> </a:t>
            </a:r>
            <a:r>
              <a:rPr lang="en-US" altLang="en-US" sz="2200" dirty="0" smtClean="0">
                <a:latin typeface="Cambria" pitchFamily="18" charset="0"/>
              </a:rPr>
              <a:t>c.) molar mass			iii.) volume</a:t>
            </a:r>
            <a:endParaRPr lang="en-US" altLang="en-US" sz="2200" i="1" dirty="0">
              <a:latin typeface="Cambria" pitchFamily="18" charset="0"/>
            </a:endParaRPr>
          </a:p>
        </p:txBody>
      </p:sp>
    </p:spTree>
    <p:extLst>
      <p:ext uri="{BB962C8B-B14F-4D97-AF65-F5344CB8AC3E}">
        <p14:creationId xmlns:p14="http://schemas.microsoft.com/office/powerpoint/2010/main" val="6408180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Measurement</a:t>
            </a:r>
            <a:endParaRPr lang="en-US" dirty="0"/>
          </a:p>
        </p:txBody>
      </p:sp>
      <p:sp>
        <p:nvSpPr>
          <p:cNvPr id="3" name="Content Placeholder 2"/>
          <p:cNvSpPr>
            <a:spLocks noGrp="1"/>
          </p:cNvSpPr>
          <p:nvPr>
            <p:ph idx="1"/>
          </p:nvPr>
        </p:nvSpPr>
        <p:spPr>
          <a:xfrm>
            <a:off x="228600" y="1100628"/>
            <a:ext cx="8763000" cy="3579849"/>
          </a:xfrm>
        </p:spPr>
        <p:txBody>
          <a:bodyPr/>
          <a:lstStyle/>
          <a:p>
            <a:r>
              <a:rPr lang="en-US" dirty="0" smtClean="0"/>
              <a:t>	</a:t>
            </a:r>
            <a:r>
              <a:rPr lang="en-US" sz="2600" dirty="0" smtClean="0"/>
              <a:t>Counting	                   Mass			Volume</a:t>
            </a:r>
            <a:endParaRPr lang="en-US" sz="2600" dirty="0"/>
          </a:p>
        </p:txBody>
      </p:sp>
      <p:cxnSp>
        <p:nvCxnSpPr>
          <p:cNvPr id="5" name="Straight Connector 4"/>
          <p:cNvCxnSpPr/>
          <p:nvPr/>
        </p:nvCxnSpPr>
        <p:spPr>
          <a:xfrm>
            <a:off x="274319" y="1676400"/>
            <a:ext cx="853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895600" y="1219200"/>
            <a:ext cx="0" cy="3657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715000" y="1219200"/>
            <a:ext cx="0" cy="365760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417500" y="5748605"/>
            <a:ext cx="5391219" cy="646331"/>
          </a:xfrm>
          <a:prstGeom prst="rect">
            <a:avLst/>
          </a:prstGeom>
          <a:noFill/>
        </p:spPr>
        <p:txBody>
          <a:bodyPr wrap="none" rtlCol="0">
            <a:spAutoFit/>
          </a:bodyPr>
          <a:lstStyle/>
          <a:p>
            <a:r>
              <a:rPr lang="en-US" b="1" dirty="0" smtClean="0"/>
              <a:t>When working with chemicals, </a:t>
            </a:r>
          </a:p>
          <a:p>
            <a:r>
              <a:rPr lang="en-US" b="1" dirty="0" smtClean="0"/>
              <a:t>which of these measurements are most useful?</a:t>
            </a:r>
            <a:endParaRPr lang="en-US" b="1" dirty="0"/>
          </a:p>
        </p:txBody>
      </p:sp>
      <p:cxnSp>
        <p:nvCxnSpPr>
          <p:cNvPr id="11" name="Straight Arrow Connector 10"/>
          <p:cNvCxnSpPr/>
          <p:nvPr/>
        </p:nvCxnSpPr>
        <p:spPr>
          <a:xfrm flipH="1" flipV="1">
            <a:off x="4686300" y="4795123"/>
            <a:ext cx="228600" cy="838200"/>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cxnSp>
        <p:nvCxnSpPr>
          <p:cNvPr id="12" name="Straight Arrow Connector 11"/>
          <p:cNvCxnSpPr/>
          <p:nvPr/>
        </p:nvCxnSpPr>
        <p:spPr>
          <a:xfrm flipV="1">
            <a:off x="6098804" y="4711303"/>
            <a:ext cx="363890" cy="838200"/>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sp>
        <p:nvSpPr>
          <p:cNvPr id="14" name="TextBox 13"/>
          <p:cNvSpPr txBox="1"/>
          <p:nvPr/>
        </p:nvSpPr>
        <p:spPr>
          <a:xfrm>
            <a:off x="685800" y="1676400"/>
            <a:ext cx="1941557" cy="2585323"/>
          </a:xfrm>
          <a:prstGeom prst="rect">
            <a:avLst/>
          </a:prstGeom>
          <a:noFill/>
        </p:spPr>
        <p:txBody>
          <a:bodyPr wrap="none" rtlCol="0">
            <a:spAutoFit/>
          </a:bodyPr>
          <a:lstStyle/>
          <a:p>
            <a:r>
              <a:rPr lang="en-US" dirty="0" smtClean="0"/>
              <a:t>5 eggs</a:t>
            </a:r>
          </a:p>
          <a:p>
            <a:r>
              <a:rPr lang="en-US" dirty="0" smtClean="0"/>
              <a:t>2 sticks butter</a:t>
            </a:r>
          </a:p>
          <a:p>
            <a:r>
              <a:rPr lang="en-US" dirty="0" smtClean="0"/>
              <a:t>1 bottle 7-UP</a:t>
            </a:r>
          </a:p>
          <a:p>
            <a:endParaRPr lang="en-US" dirty="0"/>
          </a:p>
          <a:p>
            <a:r>
              <a:rPr lang="en-US" dirty="0"/>
              <a:t>1 </a:t>
            </a:r>
            <a:r>
              <a:rPr lang="en-US" dirty="0" smtClean="0"/>
              <a:t>atom, molecule</a:t>
            </a:r>
          </a:p>
          <a:p>
            <a:r>
              <a:rPr lang="en-US" dirty="0"/>
              <a:t> </a:t>
            </a:r>
            <a:r>
              <a:rPr lang="en-US" dirty="0" smtClean="0"/>
              <a:t>  or formula unit</a:t>
            </a:r>
          </a:p>
          <a:p>
            <a:endParaRPr lang="en-US" dirty="0" smtClean="0"/>
          </a:p>
          <a:p>
            <a:endParaRPr lang="en-US" dirty="0"/>
          </a:p>
          <a:p>
            <a:r>
              <a:rPr lang="en-US" dirty="0" smtClean="0"/>
              <a:t>1 mole</a:t>
            </a:r>
          </a:p>
        </p:txBody>
      </p:sp>
      <p:sp>
        <p:nvSpPr>
          <p:cNvPr id="15" name="TextBox 14"/>
          <p:cNvSpPr txBox="1"/>
          <p:nvPr/>
        </p:nvSpPr>
        <p:spPr>
          <a:xfrm>
            <a:off x="2965529" y="1676400"/>
            <a:ext cx="2749471" cy="2585323"/>
          </a:xfrm>
          <a:prstGeom prst="rect">
            <a:avLst/>
          </a:prstGeom>
          <a:noFill/>
        </p:spPr>
        <p:txBody>
          <a:bodyPr wrap="none" rtlCol="0">
            <a:spAutoFit/>
          </a:bodyPr>
          <a:lstStyle/>
          <a:p>
            <a:r>
              <a:rPr lang="en-US" dirty="0" smtClean="0"/>
              <a:t>700 grams flour</a:t>
            </a:r>
          </a:p>
          <a:p>
            <a:r>
              <a:rPr lang="en-US" dirty="0" smtClean="0"/>
              <a:t>700 grams sugar</a:t>
            </a:r>
          </a:p>
          <a:p>
            <a:endParaRPr lang="en-US" dirty="0"/>
          </a:p>
          <a:p>
            <a:endParaRPr lang="en-US" dirty="0" smtClean="0"/>
          </a:p>
          <a:p>
            <a:r>
              <a:rPr lang="en-US" dirty="0"/>
              <a:t>Molecular mass (</a:t>
            </a:r>
            <a:r>
              <a:rPr lang="en-US" dirty="0" err="1"/>
              <a:t>amu</a:t>
            </a:r>
            <a:r>
              <a:rPr lang="en-US" dirty="0"/>
              <a:t>)</a:t>
            </a:r>
          </a:p>
          <a:p>
            <a:r>
              <a:rPr lang="en-US" dirty="0"/>
              <a:t>Atomic mass (</a:t>
            </a:r>
            <a:r>
              <a:rPr lang="en-US" dirty="0" err="1"/>
              <a:t>amu</a:t>
            </a:r>
            <a:r>
              <a:rPr lang="en-US" dirty="0"/>
              <a:t>)</a:t>
            </a:r>
          </a:p>
          <a:p>
            <a:r>
              <a:rPr lang="en-US" dirty="0"/>
              <a:t>Formula unit mass (</a:t>
            </a:r>
            <a:r>
              <a:rPr lang="en-US" dirty="0" err="1"/>
              <a:t>amu</a:t>
            </a:r>
            <a:r>
              <a:rPr lang="en-US" dirty="0"/>
              <a:t>)</a:t>
            </a:r>
          </a:p>
          <a:p>
            <a:endParaRPr lang="en-US" dirty="0" smtClean="0"/>
          </a:p>
          <a:p>
            <a:r>
              <a:rPr lang="en-US" dirty="0" smtClean="0"/>
              <a:t>Molar mass (g)</a:t>
            </a:r>
          </a:p>
        </p:txBody>
      </p:sp>
      <p:sp>
        <p:nvSpPr>
          <p:cNvPr id="17" name="TextBox 16"/>
          <p:cNvSpPr txBox="1"/>
          <p:nvPr/>
        </p:nvSpPr>
        <p:spPr>
          <a:xfrm>
            <a:off x="5943600" y="1676400"/>
            <a:ext cx="2394630" cy="3416320"/>
          </a:xfrm>
          <a:prstGeom prst="rect">
            <a:avLst/>
          </a:prstGeom>
          <a:noFill/>
        </p:spPr>
        <p:txBody>
          <a:bodyPr wrap="none" rtlCol="0">
            <a:spAutoFit/>
          </a:bodyPr>
          <a:lstStyle/>
          <a:p>
            <a:r>
              <a:rPr lang="en-US" dirty="0" smtClean="0"/>
              <a:t>3 cups flour</a:t>
            </a:r>
          </a:p>
          <a:p>
            <a:r>
              <a:rPr lang="en-US" dirty="0"/>
              <a:t>6 mL of lemon </a:t>
            </a:r>
            <a:r>
              <a:rPr lang="en-US" dirty="0" smtClean="0"/>
              <a:t>extract</a:t>
            </a:r>
          </a:p>
          <a:p>
            <a:r>
              <a:rPr lang="en-US" dirty="0" smtClean="0"/>
              <a:t>7 ounces of 7-UP</a:t>
            </a:r>
          </a:p>
          <a:p>
            <a:endParaRPr lang="en-US" dirty="0"/>
          </a:p>
          <a:p>
            <a:endParaRPr lang="en-US" dirty="0" smtClean="0"/>
          </a:p>
          <a:p>
            <a:endParaRPr lang="en-US" dirty="0"/>
          </a:p>
          <a:p>
            <a:endParaRPr lang="en-US" dirty="0" smtClean="0"/>
          </a:p>
          <a:p>
            <a:endParaRPr lang="en-US" dirty="0"/>
          </a:p>
          <a:p>
            <a:r>
              <a:rPr lang="en-US" dirty="0"/>
              <a:t>Molar </a:t>
            </a:r>
            <a:r>
              <a:rPr lang="en-US" dirty="0" smtClean="0"/>
              <a:t>volume (L)</a:t>
            </a:r>
            <a:endParaRPr lang="en-US" dirty="0"/>
          </a:p>
          <a:p>
            <a:endParaRPr lang="en-US" dirty="0" smtClean="0"/>
          </a:p>
          <a:p>
            <a:endParaRPr lang="en-US" dirty="0" smtClean="0"/>
          </a:p>
          <a:p>
            <a:endParaRPr lang="en-US" dirty="0" smtClean="0"/>
          </a:p>
        </p:txBody>
      </p:sp>
    </p:spTree>
    <p:extLst>
      <p:ext uri="{BB962C8B-B14F-4D97-AF65-F5344CB8AC3E}">
        <p14:creationId xmlns:p14="http://schemas.microsoft.com/office/powerpoint/2010/main" val="5044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269" y="-177140"/>
            <a:ext cx="8229600" cy="1143000"/>
          </a:xfrm>
        </p:spPr>
        <p:txBody>
          <a:bodyPr/>
          <a:lstStyle/>
          <a:p>
            <a:r>
              <a:rPr lang="en-US" dirty="0" smtClean="0"/>
              <a:t>Time table for Unit 6: day 1</a:t>
            </a: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871" b="77266"/>
          <a:stretch/>
        </p:blipFill>
        <p:spPr bwMode="auto">
          <a:xfrm>
            <a:off x="304798" y="801546"/>
            <a:ext cx="8114071"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2031" r="2871"/>
          <a:stretch/>
        </p:blipFill>
        <p:spPr bwMode="auto">
          <a:xfrm>
            <a:off x="304799" y="1703117"/>
            <a:ext cx="8114071" cy="1906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 b="-5547"/>
          <a:stretch/>
        </p:blipFill>
        <p:spPr bwMode="auto">
          <a:xfrm>
            <a:off x="594114" y="3897893"/>
            <a:ext cx="7620000"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931920" y="2286889"/>
            <a:ext cx="2849880" cy="369332"/>
          </a:xfrm>
          <a:prstGeom prst="rect">
            <a:avLst/>
          </a:prstGeom>
          <a:solidFill>
            <a:schemeClr val="accent3">
              <a:lumMod val="40000"/>
              <a:lumOff val="60000"/>
            </a:schemeClr>
          </a:solidFill>
        </p:spPr>
        <p:txBody>
          <a:bodyPr wrap="square" rtlCol="0">
            <a:spAutoFit/>
          </a:bodyPr>
          <a:lstStyle/>
          <a:p>
            <a:pPr algn="ctr"/>
            <a:r>
              <a:rPr lang="en-US" dirty="0" smtClean="0"/>
              <a:t>Chapter 10</a:t>
            </a:r>
            <a:endParaRPr lang="en-US" dirty="0"/>
          </a:p>
        </p:txBody>
      </p:sp>
      <p:sp>
        <p:nvSpPr>
          <p:cNvPr id="3" name="Rectangle 2"/>
          <p:cNvSpPr/>
          <p:nvPr/>
        </p:nvSpPr>
        <p:spPr>
          <a:xfrm>
            <a:off x="2570152" y="1818672"/>
            <a:ext cx="1371600" cy="116972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TextBox 8"/>
          <p:cNvSpPr txBox="1"/>
          <p:nvPr/>
        </p:nvSpPr>
        <p:spPr>
          <a:xfrm>
            <a:off x="1821180" y="3146851"/>
            <a:ext cx="4808220" cy="369332"/>
          </a:xfrm>
          <a:prstGeom prst="rect">
            <a:avLst/>
          </a:prstGeom>
          <a:solidFill>
            <a:schemeClr val="accent3">
              <a:lumMod val="40000"/>
              <a:lumOff val="60000"/>
            </a:schemeClr>
          </a:solidFill>
        </p:spPr>
        <p:txBody>
          <a:bodyPr wrap="square" rtlCol="0">
            <a:spAutoFit/>
          </a:bodyPr>
          <a:lstStyle/>
          <a:p>
            <a:pPr algn="ctr"/>
            <a:r>
              <a:rPr lang="en-US" dirty="0" smtClean="0"/>
              <a:t>Chapter 10</a:t>
            </a:r>
            <a:endParaRPr lang="en-US" dirty="0"/>
          </a:p>
        </p:txBody>
      </p:sp>
      <p:sp>
        <p:nvSpPr>
          <p:cNvPr id="10" name="TextBox 9"/>
          <p:cNvSpPr txBox="1"/>
          <p:nvPr/>
        </p:nvSpPr>
        <p:spPr>
          <a:xfrm>
            <a:off x="1957723" y="4832866"/>
            <a:ext cx="4808220" cy="369332"/>
          </a:xfrm>
          <a:prstGeom prst="rect">
            <a:avLst/>
          </a:prstGeom>
          <a:solidFill>
            <a:srgbClr val="66FF33"/>
          </a:solidFill>
        </p:spPr>
        <p:txBody>
          <a:bodyPr wrap="square" rtlCol="0">
            <a:spAutoFit/>
          </a:bodyPr>
          <a:lstStyle/>
          <a:p>
            <a:pPr algn="ctr"/>
            <a:r>
              <a:rPr lang="en-US" dirty="0" smtClean="0"/>
              <a:t>Chapter 11</a:t>
            </a:r>
            <a:endParaRPr lang="en-US" dirty="0"/>
          </a:p>
        </p:txBody>
      </p:sp>
      <p:sp>
        <p:nvSpPr>
          <p:cNvPr id="12" name="TextBox 11"/>
          <p:cNvSpPr txBox="1"/>
          <p:nvPr/>
        </p:nvSpPr>
        <p:spPr>
          <a:xfrm>
            <a:off x="1938058" y="6248400"/>
            <a:ext cx="3776942" cy="369332"/>
          </a:xfrm>
          <a:prstGeom prst="rect">
            <a:avLst/>
          </a:prstGeom>
          <a:solidFill>
            <a:srgbClr val="66FF33"/>
          </a:solidFill>
        </p:spPr>
        <p:txBody>
          <a:bodyPr wrap="square" rtlCol="0">
            <a:spAutoFit/>
          </a:bodyPr>
          <a:lstStyle/>
          <a:p>
            <a:pPr algn="ctr"/>
            <a:r>
              <a:rPr lang="en-US" dirty="0" smtClean="0"/>
              <a:t>Chapter 11</a:t>
            </a:r>
            <a:endParaRPr lang="en-US" dirty="0"/>
          </a:p>
        </p:txBody>
      </p:sp>
      <p:sp>
        <p:nvSpPr>
          <p:cNvPr id="8" name="Freeform 7"/>
          <p:cNvSpPr/>
          <p:nvPr/>
        </p:nvSpPr>
        <p:spPr>
          <a:xfrm>
            <a:off x="2005781" y="5456903"/>
            <a:ext cx="4734723" cy="524833"/>
          </a:xfrm>
          <a:custGeom>
            <a:avLst/>
            <a:gdLst>
              <a:gd name="connsiteX0" fmla="*/ 0 w 4734723"/>
              <a:gd name="connsiteY0" fmla="*/ 339213 h 524833"/>
              <a:gd name="connsiteX1" fmla="*/ 88490 w 4734723"/>
              <a:gd name="connsiteY1" fmla="*/ 294968 h 524833"/>
              <a:gd name="connsiteX2" fmla="*/ 235974 w 4734723"/>
              <a:gd name="connsiteY2" fmla="*/ 162232 h 524833"/>
              <a:gd name="connsiteX3" fmla="*/ 309716 w 4734723"/>
              <a:gd name="connsiteY3" fmla="*/ 132736 h 524833"/>
              <a:gd name="connsiteX4" fmla="*/ 412954 w 4734723"/>
              <a:gd name="connsiteY4" fmla="*/ 73742 h 524833"/>
              <a:gd name="connsiteX5" fmla="*/ 516193 w 4734723"/>
              <a:gd name="connsiteY5" fmla="*/ 29497 h 524833"/>
              <a:gd name="connsiteX6" fmla="*/ 648929 w 4734723"/>
              <a:gd name="connsiteY6" fmla="*/ 44245 h 524833"/>
              <a:gd name="connsiteX7" fmla="*/ 693174 w 4734723"/>
              <a:gd name="connsiteY7" fmla="*/ 73742 h 524833"/>
              <a:gd name="connsiteX8" fmla="*/ 752167 w 4734723"/>
              <a:gd name="connsiteY8" fmla="*/ 176981 h 524833"/>
              <a:gd name="connsiteX9" fmla="*/ 825909 w 4734723"/>
              <a:gd name="connsiteY9" fmla="*/ 265471 h 524833"/>
              <a:gd name="connsiteX10" fmla="*/ 914400 w 4734723"/>
              <a:gd name="connsiteY10" fmla="*/ 353962 h 524833"/>
              <a:gd name="connsiteX11" fmla="*/ 929148 w 4734723"/>
              <a:gd name="connsiteY11" fmla="*/ 398207 h 524833"/>
              <a:gd name="connsiteX12" fmla="*/ 1017638 w 4734723"/>
              <a:gd name="connsiteY12" fmla="*/ 457200 h 524833"/>
              <a:gd name="connsiteX13" fmla="*/ 1135625 w 4734723"/>
              <a:gd name="connsiteY13" fmla="*/ 486697 h 524833"/>
              <a:gd name="connsiteX14" fmla="*/ 1371600 w 4734723"/>
              <a:gd name="connsiteY14" fmla="*/ 457200 h 524833"/>
              <a:gd name="connsiteX15" fmla="*/ 1474838 w 4734723"/>
              <a:gd name="connsiteY15" fmla="*/ 412955 h 524833"/>
              <a:gd name="connsiteX16" fmla="*/ 1563329 w 4734723"/>
              <a:gd name="connsiteY16" fmla="*/ 383458 h 524833"/>
              <a:gd name="connsiteX17" fmla="*/ 1607574 w 4734723"/>
              <a:gd name="connsiteY17" fmla="*/ 353962 h 524833"/>
              <a:gd name="connsiteX18" fmla="*/ 1710813 w 4734723"/>
              <a:gd name="connsiteY18" fmla="*/ 250723 h 524833"/>
              <a:gd name="connsiteX19" fmla="*/ 1725561 w 4734723"/>
              <a:gd name="connsiteY19" fmla="*/ 191729 h 524833"/>
              <a:gd name="connsiteX20" fmla="*/ 1725561 w 4734723"/>
              <a:gd name="connsiteY20" fmla="*/ 29497 h 524833"/>
              <a:gd name="connsiteX21" fmla="*/ 1651819 w 4734723"/>
              <a:gd name="connsiteY21" fmla="*/ 14749 h 524833"/>
              <a:gd name="connsiteX22" fmla="*/ 1592825 w 4734723"/>
              <a:gd name="connsiteY22" fmla="*/ 0 h 524833"/>
              <a:gd name="connsiteX23" fmla="*/ 1283109 w 4734723"/>
              <a:gd name="connsiteY23" fmla="*/ 14749 h 524833"/>
              <a:gd name="connsiteX24" fmla="*/ 1224116 w 4734723"/>
              <a:gd name="connsiteY24" fmla="*/ 29497 h 524833"/>
              <a:gd name="connsiteX25" fmla="*/ 1091380 w 4734723"/>
              <a:gd name="connsiteY25" fmla="*/ 58994 h 524833"/>
              <a:gd name="connsiteX26" fmla="*/ 1032387 w 4734723"/>
              <a:gd name="connsiteY26" fmla="*/ 88491 h 524833"/>
              <a:gd name="connsiteX27" fmla="*/ 988142 w 4734723"/>
              <a:gd name="connsiteY27" fmla="*/ 117987 h 524833"/>
              <a:gd name="connsiteX28" fmla="*/ 1017638 w 4734723"/>
              <a:gd name="connsiteY28" fmla="*/ 221226 h 524833"/>
              <a:gd name="connsiteX29" fmla="*/ 1150374 w 4734723"/>
              <a:gd name="connsiteY29" fmla="*/ 353962 h 524833"/>
              <a:gd name="connsiteX30" fmla="*/ 1297858 w 4734723"/>
              <a:gd name="connsiteY30" fmla="*/ 442452 h 524833"/>
              <a:gd name="connsiteX31" fmla="*/ 1415845 w 4734723"/>
              <a:gd name="connsiteY31" fmla="*/ 457200 h 524833"/>
              <a:gd name="connsiteX32" fmla="*/ 2005780 w 4734723"/>
              <a:gd name="connsiteY32" fmla="*/ 471949 h 524833"/>
              <a:gd name="connsiteX33" fmla="*/ 2197509 w 4734723"/>
              <a:gd name="connsiteY33" fmla="*/ 457200 h 524833"/>
              <a:gd name="connsiteX34" fmla="*/ 2300748 w 4734723"/>
              <a:gd name="connsiteY34" fmla="*/ 383458 h 524833"/>
              <a:gd name="connsiteX35" fmla="*/ 2492477 w 4734723"/>
              <a:gd name="connsiteY35" fmla="*/ 265471 h 524833"/>
              <a:gd name="connsiteX36" fmla="*/ 2728451 w 4734723"/>
              <a:gd name="connsiteY36" fmla="*/ 162232 h 524833"/>
              <a:gd name="connsiteX37" fmla="*/ 2875935 w 4734723"/>
              <a:gd name="connsiteY37" fmla="*/ 103239 h 524833"/>
              <a:gd name="connsiteX38" fmla="*/ 2920180 w 4734723"/>
              <a:gd name="connsiteY38" fmla="*/ 58994 h 524833"/>
              <a:gd name="connsiteX39" fmla="*/ 2979174 w 4734723"/>
              <a:gd name="connsiteY39" fmla="*/ 44245 h 524833"/>
              <a:gd name="connsiteX40" fmla="*/ 3023419 w 4734723"/>
              <a:gd name="connsiteY40" fmla="*/ 29497 h 524833"/>
              <a:gd name="connsiteX41" fmla="*/ 3141406 w 4734723"/>
              <a:gd name="connsiteY41" fmla="*/ 14749 h 524833"/>
              <a:gd name="connsiteX42" fmla="*/ 3215148 w 4734723"/>
              <a:gd name="connsiteY42" fmla="*/ 0 h 524833"/>
              <a:gd name="connsiteX43" fmla="*/ 3495367 w 4734723"/>
              <a:gd name="connsiteY43" fmla="*/ 73742 h 524833"/>
              <a:gd name="connsiteX44" fmla="*/ 3510116 w 4734723"/>
              <a:gd name="connsiteY44" fmla="*/ 117987 h 524833"/>
              <a:gd name="connsiteX45" fmla="*/ 3495367 w 4734723"/>
              <a:gd name="connsiteY45" fmla="*/ 162232 h 524833"/>
              <a:gd name="connsiteX46" fmla="*/ 3451122 w 4734723"/>
              <a:gd name="connsiteY46" fmla="*/ 191729 h 524833"/>
              <a:gd name="connsiteX47" fmla="*/ 3377380 w 4734723"/>
              <a:gd name="connsiteY47" fmla="*/ 221226 h 524833"/>
              <a:gd name="connsiteX48" fmla="*/ 3244645 w 4734723"/>
              <a:gd name="connsiteY48" fmla="*/ 265471 h 524833"/>
              <a:gd name="connsiteX49" fmla="*/ 3170903 w 4734723"/>
              <a:gd name="connsiteY49" fmla="*/ 309716 h 524833"/>
              <a:gd name="connsiteX50" fmla="*/ 3126658 w 4734723"/>
              <a:gd name="connsiteY50" fmla="*/ 324465 h 524833"/>
              <a:gd name="connsiteX51" fmla="*/ 3038167 w 4734723"/>
              <a:gd name="connsiteY51" fmla="*/ 368710 h 524833"/>
              <a:gd name="connsiteX52" fmla="*/ 2462980 w 4734723"/>
              <a:gd name="connsiteY52" fmla="*/ 353962 h 524833"/>
              <a:gd name="connsiteX53" fmla="*/ 2433484 w 4734723"/>
              <a:gd name="connsiteY53" fmla="*/ 265471 h 524833"/>
              <a:gd name="connsiteX54" fmla="*/ 2536722 w 4734723"/>
              <a:gd name="connsiteY54" fmla="*/ 191729 h 524833"/>
              <a:gd name="connsiteX55" fmla="*/ 2698954 w 4734723"/>
              <a:gd name="connsiteY55" fmla="*/ 88491 h 524833"/>
              <a:gd name="connsiteX56" fmla="*/ 2757948 w 4734723"/>
              <a:gd name="connsiteY56" fmla="*/ 73742 h 524833"/>
              <a:gd name="connsiteX57" fmla="*/ 3126658 w 4734723"/>
              <a:gd name="connsiteY57" fmla="*/ 88491 h 524833"/>
              <a:gd name="connsiteX58" fmla="*/ 3200400 w 4734723"/>
              <a:gd name="connsiteY58" fmla="*/ 117987 h 524833"/>
              <a:gd name="connsiteX59" fmla="*/ 3288890 w 4734723"/>
              <a:gd name="connsiteY59" fmla="*/ 132736 h 524833"/>
              <a:gd name="connsiteX60" fmla="*/ 3392129 w 4734723"/>
              <a:gd name="connsiteY60" fmla="*/ 176981 h 524833"/>
              <a:gd name="connsiteX61" fmla="*/ 3436374 w 4734723"/>
              <a:gd name="connsiteY61" fmla="*/ 206478 h 524833"/>
              <a:gd name="connsiteX62" fmla="*/ 3569109 w 4734723"/>
              <a:gd name="connsiteY62" fmla="*/ 265471 h 524833"/>
              <a:gd name="connsiteX63" fmla="*/ 3687096 w 4734723"/>
              <a:gd name="connsiteY63" fmla="*/ 368710 h 524833"/>
              <a:gd name="connsiteX64" fmla="*/ 3716593 w 4734723"/>
              <a:gd name="connsiteY64" fmla="*/ 412955 h 524833"/>
              <a:gd name="connsiteX65" fmla="*/ 3775587 w 4734723"/>
              <a:gd name="connsiteY65" fmla="*/ 427703 h 524833"/>
              <a:gd name="connsiteX66" fmla="*/ 3834580 w 4734723"/>
              <a:gd name="connsiteY66" fmla="*/ 457200 h 524833"/>
              <a:gd name="connsiteX67" fmla="*/ 3923071 w 4734723"/>
              <a:gd name="connsiteY67" fmla="*/ 442452 h 524833"/>
              <a:gd name="connsiteX68" fmla="*/ 3967316 w 4734723"/>
              <a:gd name="connsiteY68" fmla="*/ 427703 h 524833"/>
              <a:gd name="connsiteX69" fmla="*/ 4114800 w 4734723"/>
              <a:gd name="connsiteY69" fmla="*/ 383458 h 524833"/>
              <a:gd name="connsiteX70" fmla="*/ 4188542 w 4734723"/>
              <a:gd name="connsiteY70" fmla="*/ 368710 h 524833"/>
              <a:gd name="connsiteX71" fmla="*/ 4247535 w 4734723"/>
              <a:gd name="connsiteY71" fmla="*/ 353962 h 524833"/>
              <a:gd name="connsiteX72" fmla="*/ 4277032 w 4734723"/>
              <a:gd name="connsiteY72" fmla="*/ 309716 h 524833"/>
              <a:gd name="connsiteX73" fmla="*/ 4321277 w 4734723"/>
              <a:gd name="connsiteY73" fmla="*/ 294968 h 524833"/>
              <a:gd name="connsiteX74" fmla="*/ 4262284 w 4734723"/>
              <a:gd name="connsiteY74" fmla="*/ 309716 h 524833"/>
              <a:gd name="connsiteX75" fmla="*/ 3834580 w 4734723"/>
              <a:gd name="connsiteY75" fmla="*/ 324465 h 524833"/>
              <a:gd name="connsiteX76" fmla="*/ 4144296 w 4734723"/>
              <a:gd name="connsiteY76" fmla="*/ 265471 h 524833"/>
              <a:gd name="connsiteX77" fmla="*/ 4218038 w 4734723"/>
              <a:gd name="connsiteY77" fmla="*/ 250723 h 524833"/>
              <a:gd name="connsiteX78" fmla="*/ 4365522 w 4734723"/>
              <a:gd name="connsiteY78" fmla="*/ 147484 h 524833"/>
              <a:gd name="connsiteX79" fmla="*/ 4380271 w 4734723"/>
              <a:gd name="connsiteY79" fmla="*/ 88491 h 524833"/>
              <a:gd name="connsiteX80" fmla="*/ 4468761 w 4734723"/>
              <a:gd name="connsiteY80" fmla="*/ 44245 h 524833"/>
              <a:gd name="connsiteX81" fmla="*/ 4498258 w 4734723"/>
              <a:gd name="connsiteY81" fmla="*/ 147484 h 524833"/>
              <a:gd name="connsiteX82" fmla="*/ 4586748 w 4734723"/>
              <a:gd name="connsiteY82" fmla="*/ 221226 h 524833"/>
              <a:gd name="connsiteX83" fmla="*/ 4616245 w 4734723"/>
              <a:gd name="connsiteY83" fmla="*/ 265471 h 524833"/>
              <a:gd name="connsiteX84" fmla="*/ 4572000 w 4734723"/>
              <a:gd name="connsiteY84" fmla="*/ 280220 h 524833"/>
              <a:gd name="connsiteX85" fmla="*/ 4513006 w 4734723"/>
              <a:gd name="connsiteY85" fmla="*/ 294968 h 524833"/>
              <a:gd name="connsiteX86" fmla="*/ 4468761 w 4734723"/>
              <a:gd name="connsiteY86" fmla="*/ 265471 h 524833"/>
              <a:gd name="connsiteX87" fmla="*/ 4365522 w 4734723"/>
              <a:gd name="connsiteY87" fmla="*/ 309716 h 524833"/>
              <a:gd name="connsiteX88" fmla="*/ 4218038 w 4734723"/>
              <a:gd name="connsiteY88" fmla="*/ 339213 h 524833"/>
              <a:gd name="connsiteX89" fmla="*/ 4055806 w 4734723"/>
              <a:gd name="connsiteY89" fmla="*/ 324465 h 524833"/>
              <a:gd name="connsiteX90" fmla="*/ 4085303 w 4734723"/>
              <a:gd name="connsiteY90" fmla="*/ 191729 h 524833"/>
              <a:gd name="connsiteX91" fmla="*/ 4144296 w 4734723"/>
              <a:gd name="connsiteY91" fmla="*/ 162232 h 524833"/>
              <a:gd name="connsiteX92" fmla="*/ 4203290 w 4734723"/>
              <a:gd name="connsiteY92" fmla="*/ 117987 h 524833"/>
              <a:gd name="connsiteX93" fmla="*/ 4277032 w 4734723"/>
              <a:gd name="connsiteY93" fmla="*/ 103239 h 524833"/>
              <a:gd name="connsiteX94" fmla="*/ 4321277 w 4734723"/>
              <a:gd name="connsiteY94" fmla="*/ 88491 h 524833"/>
              <a:gd name="connsiteX95" fmla="*/ 4365522 w 4734723"/>
              <a:gd name="connsiteY95" fmla="*/ 58994 h 524833"/>
              <a:gd name="connsiteX96" fmla="*/ 4454013 w 4734723"/>
              <a:gd name="connsiteY96" fmla="*/ 29497 h 524833"/>
              <a:gd name="connsiteX97" fmla="*/ 4557251 w 4734723"/>
              <a:gd name="connsiteY97" fmla="*/ 73742 h 524833"/>
              <a:gd name="connsiteX98" fmla="*/ 4586748 w 4734723"/>
              <a:gd name="connsiteY98" fmla="*/ 147484 h 524833"/>
              <a:gd name="connsiteX99" fmla="*/ 4675238 w 4734723"/>
              <a:gd name="connsiteY99" fmla="*/ 235974 h 524833"/>
              <a:gd name="connsiteX100" fmla="*/ 4719484 w 4734723"/>
              <a:gd name="connsiteY100" fmla="*/ 280220 h 524833"/>
              <a:gd name="connsiteX101" fmla="*/ 4734232 w 4734723"/>
              <a:gd name="connsiteY101" fmla="*/ 368710 h 524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4734723" h="524833">
                <a:moveTo>
                  <a:pt x="0" y="339213"/>
                </a:moveTo>
                <a:cubicBezTo>
                  <a:pt x="29497" y="324465"/>
                  <a:pt x="62107" y="314755"/>
                  <a:pt x="88490" y="294968"/>
                </a:cubicBezTo>
                <a:cubicBezTo>
                  <a:pt x="173727" y="231041"/>
                  <a:pt x="155768" y="206791"/>
                  <a:pt x="235974" y="162232"/>
                </a:cubicBezTo>
                <a:cubicBezTo>
                  <a:pt x="259117" y="149375"/>
                  <a:pt x="286037" y="144575"/>
                  <a:pt x="309716" y="132736"/>
                </a:cubicBezTo>
                <a:cubicBezTo>
                  <a:pt x="457834" y="58677"/>
                  <a:pt x="231958" y="151311"/>
                  <a:pt x="412954" y="73742"/>
                </a:cubicBezTo>
                <a:cubicBezTo>
                  <a:pt x="564859" y="8640"/>
                  <a:pt x="320541" y="127325"/>
                  <a:pt x="516193" y="29497"/>
                </a:cubicBezTo>
                <a:cubicBezTo>
                  <a:pt x="560438" y="34413"/>
                  <a:pt x="605741" y="33448"/>
                  <a:pt x="648929" y="44245"/>
                </a:cubicBezTo>
                <a:cubicBezTo>
                  <a:pt x="666125" y="48544"/>
                  <a:pt x="680640" y="61208"/>
                  <a:pt x="693174" y="73742"/>
                </a:cubicBezTo>
                <a:cubicBezTo>
                  <a:pt x="726459" y="107027"/>
                  <a:pt x="725172" y="138416"/>
                  <a:pt x="752167" y="176981"/>
                </a:cubicBezTo>
                <a:cubicBezTo>
                  <a:pt x="774186" y="208436"/>
                  <a:pt x="799964" y="237167"/>
                  <a:pt x="825909" y="265471"/>
                </a:cubicBezTo>
                <a:cubicBezTo>
                  <a:pt x="854097" y="296221"/>
                  <a:pt x="914400" y="353962"/>
                  <a:pt x="914400" y="353962"/>
                </a:cubicBezTo>
                <a:cubicBezTo>
                  <a:pt x="919316" y="368710"/>
                  <a:pt x="920525" y="385272"/>
                  <a:pt x="929148" y="398207"/>
                </a:cubicBezTo>
                <a:cubicBezTo>
                  <a:pt x="957639" y="440944"/>
                  <a:pt x="973541" y="445174"/>
                  <a:pt x="1017638" y="457200"/>
                </a:cubicBezTo>
                <a:cubicBezTo>
                  <a:pt x="1056749" y="467867"/>
                  <a:pt x="1135625" y="486697"/>
                  <a:pt x="1135625" y="486697"/>
                </a:cubicBezTo>
                <a:cubicBezTo>
                  <a:pt x="1214283" y="476865"/>
                  <a:pt x="1294139" y="474039"/>
                  <a:pt x="1371600" y="457200"/>
                </a:cubicBezTo>
                <a:cubicBezTo>
                  <a:pt x="1408185" y="449247"/>
                  <a:pt x="1439894" y="426395"/>
                  <a:pt x="1474838" y="412955"/>
                </a:cubicBezTo>
                <a:cubicBezTo>
                  <a:pt x="1503858" y="401793"/>
                  <a:pt x="1534916" y="396086"/>
                  <a:pt x="1563329" y="383458"/>
                </a:cubicBezTo>
                <a:cubicBezTo>
                  <a:pt x="1579526" y="376259"/>
                  <a:pt x="1594399" y="365819"/>
                  <a:pt x="1607574" y="353962"/>
                </a:cubicBezTo>
                <a:cubicBezTo>
                  <a:pt x="1643748" y="321405"/>
                  <a:pt x="1710813" y="250723"/>
                  <a:pt x="1710813" y="250723"/>
                </a:cubicBezTo>
                <a:cubicBezTo>
                  <a:pt x="1715729" y="231058"/>
                  <a:pt x="1717576" y="210360"/>
                  <a:pt x="1725561" y="191729"/>
                </a:cubicBezTo>
                <a:cubicBezTo>
                  <a:pt x="1754492" y="124222"/>
                  <a:pt x="1812081" y="140737"/>
                  <a:pt x="1725561" y="29497"/>
                </a:cubicBezTo>
                <a:cubicBezTo>
                  <a:pt x="1710171" y="9710"/>
                  <a:pt x="1676290" y="20187"/>
                  <a:pt x="1651819" y="14749"/>
                </a:cubicBezTo>
                <a:cubicBezTo>
                  <a:pt x="1632032" y="10352"/>
                  <a:pt x="1612490" y="4916"/>
                  <a:pt x="1592825" y="0"/>
                </a:cubicBezTo>
                <a:cubicBezTo>
                  <a:pt x="1489586" y="4916"/>
                  <a:pt x="1386135" y="6507"/>
                  <a:pt x="1283109" y="14749"/>
                </a:cubicBezTo>
                <a:cubicBezTo>
                  <a:pt x="1262904" y="16365"/>
                  <a:pt x="1243866" y="24939"/>
                  <a:pt x="1224116" y="29497"/>
                </a:cubicBezTo>
                <a:lnTo>
                  <a:pt x="1091380" y="58994"/>
                </a:lnTo>
                <a:cubicBezTo>
                  <a:pt x="1071716" y="68826"/>
                  <a:pt x="1051476" y="77583"/>
                  <a:pt x="1032387" y="88491"/>
                </a:cubicBezTo>
                <a:cubicBezTo>
                  <a:pt x="1016997" y="97285"/>
                  <a:pt x="990100" y="100370"/>
                  <a:pt x="988142" y="117987"/>
                </a:cubicBezTo>
                <a:cubicBezTo>
                  <a:pt x="984189" y="153558"/>
                  <a:pt x="1000670" y="189714"/>
                  <a:pt x="1017638" y="221226"/>
                </a:cubicBezTo>
                <a:cubicBezTo>
                  <a:pt x="1063328" y="306080"/>
                  <a:pt x="1088696" y="301095"/>
                  <a:pt x="1150374" y="353962"/>
                </a:cubicBezTo>
                <a:cubicBezTo>
                  <a:pt x="1219504" y="413217"/>
                  <a:pt x="1178300" y="410570"/>
                  <a:pt x="1297858" y="442452"/>
                </a:cubicBezTo>
                <a:cubicBezTo>
                  <a:pt x="1336155" y="452664"/>
                  <a:pt x="1376516" y="452284"/>
                  <a:pt x="1415845" y="457200"/>
                </a:cubicBezTo>
                <a:cubicBezTo>
                  <a:pt x="1610484" y="586961"/>
                  <a:pt x="1452715" y="494072"/>
                  <a:pt x="2005780" y="471949"/>
                </a:cubicBezTo>
                <a:cubicBezTo>
                  <a:pt x="2069827" y="469387"/>
                  <a:pt x="2133599" y="462116"/>
                  <a:pt x="2197509" y="457200"/>
                </a:cubicBezTo>
                <a:cubicBezTo>
                  <a:pt x="2380203" y="365853"/>
                  <a:pt x="2141304" y="493076"/>
                  <a:pt x="2300748" y="383458"/>
                </a:cubicBezTo>
                <a:cubicBezTo>
                  <a:pt x="2362585" y="340945"/>
                  <a:pt x="2425358" y="299031"/>
                  <a:pt x="2492477" y="265471"/>
                </a:cubicBezTo>
                <a:cubicBezTo>
                  <a:pt x="2778256" y="122581"/>
                  <a:pt x="2525318" y="240360"/>
                  <a:pt x="2728451" y="162232"/>
                </a:cubicBezTo>
                <a:cubicBezTo>
                  <a:pt x="2946695" y="78292"/>
                  <a:pt x="2754352" y="143766"/>
                  <a:pt x="2875935" y="103239"/>
                </a:cubicBezTo>
                <a:cubicBezTo>
                  <a:pt x="2890683" y="88491"/>
                  <a:pt x="2902071" y="69342"/>
                  <a:pt x="2920180" y="58994"/>
                </a:cubicBezTo>
                <a:cubicBezTo>
                  <a:pt x="2937779" y="48937"/>
                  <a:pt x="2959684" y="49814"/>
                  <a:pt x="2979174" y="44245"/>
                </a:cubicBezTo>
                <a:cubicBezTo>
                  <a:pt x="2994122" y="39974"/>
                  <a:pt x="3008124" y="32278"/>
                  <a:pt x="3023419" y="29497"/>
                </a:cubicBezTo>
                <a:cubicBezTo>
                  <a:pt x="3062415" y="22407"/>
                  <a:pt x="3102232" y="20776"/>
                  <a:pt x="3141406" y="14749"/>
                </a:cubicBezTo>
                <a:cubicBezTo>
                  <a:pt x="3166182" y="10937"/>
                  <a:pt x="3190567" y="4916"/>
                  <a:pt x="3215148" y="0"/>
                </a:cubicBezTo>
                <a:cubicBezTo>
                  <a:pt x="3333207" y="14757"/>
                  <a:pt x="3431541" y="-21997"/>
                  <a:pt x="3495367" y="73742"/>
                </a:cubicBezTo>
                <a:cubicBezTo>
                  <a:pt x="3503991" y="86677"/>
                  <a:pt x="3505200" y="103239"/>
                  <a:pt x="3510116" y="117987"/>
                </a:cubicBezTo>
                <a:cubicBezTo>
                  <a:pt x="3505200" y="132735"/>
                  <a:pt x="3505079" y="150093"/>
                  <a:pt x="3495367" y="162232"/>
                </a:cubicBezTo>
                <a:cubicBezTo>
                  <a:pt x="3484294" y="176073"/>
                  <a:pt x="3466976" y="183802"/>
                  <a:pt x="3451122" y="191729"/>
                </a:cubicBezTo>
                <a:cubicBezTo>
                  <a:pt x="3427443" y="203569"/>
                  <a:pt x="3402312" y="212322"/>
                  <a:pt x="3377380" y="221226"/>
                </a:cubicBezTo>
                <a:cubicBezTo>
                  <a:pt x="3333459" y="236912"/>
                  <a:pt x="3284637" y="241476"/>
                  <a:pt x="3244645" y="265471"/>
                </a:cubicBezTo>
                <a:cubicBezTo>
                  <a:pt x="3220064" y="280219"/>
                  <a:pt x="3196542" y="296896"/>
                  <a:pt x="3170903" y="309716"/>
                </a:cubicBezTo>
                <a:cubicBezTo>
                  <a:pt x="3156998" y="316669"/>
                  <a:pt x="3140563" y="317512"/>
                  <a:pt x="3126658" y="324465"/>
                </a:cubicBezTo>
                <a:cubicBezTo>
                  <a:pt x="3012308" y="381641"/>
                  <a:pt x="3149371" y="331644"/>
                  <a:pt x="3038167" y="368710"/>
                </a:cubicBezTo>
                <a:cubicBezTo>
                  <a:pt x="2846438" y="363794"/>
                  <a:pt x="2652036" y="386240"/>
                  <a:pt x="2462980" y="353962"/>
                </a:cubicBezTo>
                <a:cubicBezTo>
                  <a:pt x="2432331" y="348729"/>
                  <a:pt x="2433484" y="265471"/>
                  <a:pt x="2433484" y="265471"/>
                </a:cubicBezTo>
                <a:cubicBezTo>
                  <a:pt x="2520027" y="150081"/>
                  <a:pt x="2429032" y="245574"/>
                  <a:pt x="2536722" y="191729"/>
                </a:cubicBezTo>
                <a:cubicBezTo>
                  <a:pt x="2543645" y="188267"/>
                  <a:pt x="2680056" y="93216"/>
                  <a:pt x="2698954" y="88491"/>
                </a:cubicBezTo>
                <a:lnTo>
                  <a:pt x="2757948" y="73742"/>
                </a:lnTo>
                <a:cubicBezTo>
                  <a:pt x="2880851" y="78658"/>
                  <a:pt x="3004267" y="76252"/>
                  <a:pt x="3126658" y="88491"/>
                </a:cubicBezTo>
                <a:cubicBezTo>
                  <a:pt x="3153001" y="91125"/>
                  <a:pt x="3174859" y="111021"/>
                  <a:pt x="3200400" y="117987"/>
                </a:cubicBezTo>
                <a:cubicBezTo>
                  <a:pt x="3229250" y="125855"/>
                  <a:pt x="3259699" y="126249"/>
                  <a:pt x="3288890" y="132736"/>
                </a:cubicBezTo>
                <a:cubicBezTo>
                  <a:pt x="3322736" y="140257"/>
                  <a:pt x="3363434" y="160584"/>
                  <a:pt x="3392129" y="176981"/>
                </a:cubicBezTo>
                <a:cubicBezTo>
                  <a:pt x="3407519" y="185775"/>
                  <a:pt x="3420520" y="198551"/>
                  <a:pt x="3436374" y="206478"/>
                </a:cubicBezTo>
                <a:cubicBezTo>
                  <a:pt x="3555954" y="266268"/>
                  <a:pt x="3373273" y="140847"/>
                  <a:pt x="3569109" y="265471"/>
                </a:cubicBezTo>
                <a:cubicBezTo>
                  <a:pt x="3597385" y="283465"/>
                  <a:pt x="3661509" y="338005"/>
                  <a:pt x="3687096" y="368710"/>
                </a:cubicBezTo>
                <a:cubicBezTo>
                  <a:pt x="3698444" y="382327"/>
                  <a:pt x="3701845" y="403123"/>
                  <a:pt x="3716593" y="412955"/>
                </a:cubicBezTo>
                <a:cubicBezTo>
                  <a:pt x="3733459" y="424199"/>
                  <a:pt x="3755922" y="422787"/>
                  <a:pt x="3775587" y="427703"/>
                </a:cubicBezTo>
                <a:cubicBezTo>
                  <a:pt x="3795251" y="437535"/>
                  <a:pt x="3812704" y="455012"/>
                  <a:pt x="3834580" y="457200"/>
                </a:cubicBezTo>
                <a:cubicBezTo>
                  <a:pt x="3864335" y="460176"/>
                  <a:pt x="3893879" y="448939"/>
                  <a:pt x="3923071" y="442452"/>
                </a:cubicBezTo>
                <a:cubicBezTo>
                  <a:pt x="3938247" y="439080"/>
                  <a:pt x="3952457" y="432275"/>
                  <a:pt x="3967316" y="427703"/>
                </a:cubicBezTo>
                <a:cubicBezTo>
                  <a:pt x="4016372" y="412609"/>
                  <a:pt x="4065207" y="396683"/>
                  <a:pt x="4114800" y="383458"/>
                </a:cubicBezTo>
                <a:cubicBezTo>
                  <a:pt x="4139021" y="376999"/>
                  <a:pt x="4164071" y="374148"/>
                  <a:pt x="4188542" y="368710"/>
                </a:cubicBezTo>
                <a:cubicBezTo>
                  <a:pt x="4208329" y="364313"/>
                  <a:pt x="4227871" y="358878"/>
                  <a:pt x="4247535" y="353962"/>
                </a:cubicBezTo>
                <a:cubicBezTo>
                  <a:pt x="4257367" y="339213"/>
                  <a:pt x="4263191" y="320789"/>
                  <a:pt x="4277032" y="309716"/>
                </a:cubicBezTo>
                <a:cubicBezTo>
                  <a:pt x="4289171" y="300004"/>
                  <a:pt x="4336823" y="294968"/>
                  <a:pt x="4321277" y="294968"/>
                </a:cubicBezTo>
                <a:cubicBezTo>
                  <a:pt x="4301007" y="294968"/>
                  <a:pt x="4282516" y="308490"/>
                  <a:pt x="4262284" y="309716"/>
                </a:cubicBezTo>
                <a:cubicBezTo>
                  <a:pt x="4119893" y="318346"/>
                  <a:pt x="3977148" y="319549"/>
                  <a:pt x="3834580" y="324465"/>
                </a:cubicBezTo>
                <a:lnTo>
                  <a:pt x="4144296" y="265471"/>
                </a:lnTo>
                <a:lnTo>
                  <a:pt x="4218038" y="250723"/>
                </a:lnTo>
                <a:cubicBezTo>
                  <a:pt x="4326981" y="178094"/>
                  <a:pt x="4278168" y="213000"/>
                  <a:pt x="4365522" y="147484"/>
                </a:cubicBezTo>
                <a:cubicBezTo>
                  <a:pt x="4370438" y="127820"/>
                  <a:pt x="4369027" y="105356"/>
                  <a:pt x="4380271" y="88491"/>
                </a:cubicBezTo>
                <a:cubicBezTo>
                  <a:pt x="4396608" y="63985"/>
                  <a:pt x="4443522" y="52658"/>
                  <a:pt x="4468761" y="44245"/>
                </a:cubicBezTo>
                <a:cubicBezTo>
                  <a:pt x="4470729" y="52116"/>
                  <a:pt x="4489793" y="134786"/>
                  <a:pt x="4498258" y="147484"/>
                </a:cubicBezTo>
                <a:cubicBezTo>
                  <a:pt x="4520970" y="181551"/>
                  <a:pt x="4554100" y="199461"/>
                  <a:pt x="4586748" y="221226"/>
                </a:cubicBezTo>
                <a:cubicBezTo>
                  <a:pt x="4596580" y="235974"/>
                  <a:pt x="4620544" y="248275"/>
                  <a:pt x="4616245" y="265471"/>
                </a:cubicBezTo>
                <a:cubicBezTo>
                  <a:pt x="4612475" y="280553"/>
                  <a:pt x="4586948" y="275949"/>
                  <a:pt x="4572000" y="280220"/>
                </a:cubicBezTo>
                <a:cubicBezTo>
                  <a:pt x="4552510" y="285789"/>
                  <a:pt x="4532671" y="290052"/>
                  <a:pt x="4513006" y="294968"/>
                </a:cubicBezTo>
                <a:cubicBezTo>
                  <a:pt x="4498258" y="285136"/>
                  <a:pt x="4486245" y="268385"/>
                  <a:pt x="4468761" y="265471"/>
                </a:cubicBezTo>
                <a:cubicBezTo>
                  <a:pt x="4452162" y="262705"/>
                  <a:pt x="4369827" y="307871"/>
                  <a:pt x="4365522" y="309716"/>
                </a:cubicBezTo>
                <a:cubicBezTo>
                  <a:pt x="4314035" y="331782"/>
                  <a:pt x="4279119" y="330487"/>
                  <a:pt x="4218038" y="339213"/>
                </a:cubicBezTo>
                <a:cubicBezTo>
                  <a:pt x="4163961" y="334297"/>
                  <a:pt x="4092131" y="364826"/>
                  <a:pt x="4055806" y="324465"/>
                </a:cubicBezTo>
                <a:cubicBezTo>
                  <a:pt x="4025485" y="290775"/>
                  <a:pt x="4063599" y="231519"/>
                  <a:pt x="4085303" y="191729"/>
                </a:cubicBezTo>
                <a:cubicBezTo>
                  <a:pt x="4095831" y="172428"/>
                  <a:pt x="4125652" y="173884"/>
                  <a:pt x="4144296" y="162232"/>
                </a:cubicBezTo>
                <a:cubicBezTo>
                  <a:pt x="4165140" y="149204"/>
                  <a:pt x="4180828" y="127970"/>
                  <a:pt x="4203290" y="117987"/>
                </a:cubicBezTo>
                <a:cubicBezTo>
                  <a:pt x="4226197" y="107806"/>
                  <a:pt x="4252713" y="109319"/>
                  <a:pt x="4277032" y="103239"/>
                </a:cubicBezTo>
                <a:cubicBezTo>
                  <a:pt x="4292114" y="99469"/>
                  <a:pt x="4306529" y="93407"/>
                  <a:pt x="4321277" y="88491"/>
                </a:cubicBezTo>
                <a:cubicBezTo>
                  <a:pt x="4336025" y="78659"/>
                  <a:pt x="4349324" y="66193"/>
                  <a:pt x="4365522" y="58994"/>
                </a:cubicBezTo>
                <a:cubicBezTo>
                  <a:pt x="4393935" y="46366"/>
                  <a:pt x="4454013" y="29497"/>
                  <a:pt x="4454013" y="29497"/>
                </a:cubicBezTo>
                <a:cubicBezTo>
                  <a:pt x="4485641" y="37404"/>
                  <a:pt x="4535109" y="42743"/>
                  <a:pt x="4557251" y="73742"/>
                </a:cubicBezTo>
                <a:cubicBezTo>
                  <a:pt x="4572639" y="95285"/>
                  <a:pt x="4571177" y="126073"/>
                  <a:pt x="4586748" y="147484"/>
                </a:cubicBezTo>
                <a:cubicBezTo>
                  <a:pt x="4611283" y="181220"/>
                  <a:pt x="4645741" y="206477"/>
                  <a:pt x="4675238" y="235974"/>
                </a:cubicBezTo>
                <a:lnTo>
                  <a:pt x="4719484" y="280220"/>
                </a:lnTo>
                <a:cubicBezTo>
                  <a:pt x="4738896" y="338457"/>
                  <a:pt x="4734232" y="308919"/>
                  <a:pt x="4734232" y="36871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6046839" y="6130413"/>
            <a:ext cx="889804" cy="589936"/>
          </a:xfrm>
          <a:custGeom>
            <a:avLst/>
            <a:gdLst>
              <a:gd name="connsiteX0" fmla="*/ 0 w 889804"/>
              <a:gd name="connsiteY0" fmla="*/ 0 h 589936"/>
              <a:gd name="connsiteX1" fmla="*/ 44245 w 889804"/>
              <a:gd name="connsiteY1" fmla="*/ 88491 h 589936"/>
              <a:gd name="connsiteX2" fmla="*/ 103238 w 889804"/>
              <a:gd name="connsiteY2" fmla="*/ 191729 h 589936"/>
              <a:gd name="connsiteX3" fmla="*/ 117987 w 889804"/>
              <a:gd name="connsiteY3" fmla="*/ 235974 h 589936"/>
              <a:gd name="connsiteX4" fmla="*/ 206477 w 889804"/>
              <a:gd name="connsiteY4" fmla="*/ 353961 h 589936"/>
              <a:gd name="connsiteX5" fmla="*/ 250722 w 889804"/>
              <a:gd name="connsiteY5" fmla="*/ 412955 h 589936"/>
              <a:gd name="connsiteX6" fmla="*/ 368709 w 889804"/>
              <a:gd name="connsiteY6" fmla="*/ 501445 h 589936"/>
              <a:gd name="connsiteX7" fmla="*/ 412955 w 889804"/>
              <a:gd name="connsiteY7" fmla="*/ 545691 h 589936"/>
              <a:gd name="connsiteX8" fmla="*/ 575187 w 889804"/>
              <a:gd name="connsiteY8" fmla="*/ 589936 h 589936"/>
              <a:gd name="connsiteX9" fmla="*/ 648929 w 889804"/>
              <a:gd name="connsiteY9" fmla="*/ 560439 h 589936"/>
              <a:gd name="connsiteX10" fmla="*/ 707922 w 889804"/>
              <a:gd name="connsiteY10" fmla="*/ 427703 h 589936"/>
              <a:gd name="connsiteX11" fmla="*/ 737419 w 889804"/>
              <a:gd name="connsiteY11" fmla="*/ 383458 h 589936"/>
              <a:gd name="connsiteX12" fmla="*/ 796413 w 889804"/>
              <a:gd name="connsiteY12" fmla="*/ 250723 h 589936"/>
              <a:gd name="connsiteX13" fmla="*/ 840658 w 889804"/>
              <a:gd name="connsiteY13" fmla="*/ 147484 h 589936"/>
              <a:gd name="connsiteX14" fmla="*/ 870155 w 889804"/>
              <a:gd name="connsiteY14" fmla="*/ 44245 h 589936"/>
              <a:gd name="connsiteX15" fmla="*/ 884903 w 889804"/>
              <a:gd name="connsiteY15" fmla="*/ 0 h 589936"/>
              <a:gd name="connsiteX16" fmla="*/ 589935 w 889804"/>
              <a:gd name="connsiteY16" fmla="*/ 44245 h 589936"/>
              <a:gd name="connsiteX17" fmla="*/ 545690 w 889804"/>
              <a:gd name="connsiteY17" fmla="*/ 73742 h 589936"/>
              <a:gd name="connsiteX18" fmla="*/ 486696 w 889804"/>
              <a:gd name="connsiteY18" fmla="*/ 162232 h 589936"/>
              <a:gd name="connsiteX19" fmla="*/ 368709 w 889804"/>
              <a:gd name="connsiteY19" fmla="*/ 250723 h 589936"/>
              <a:gd name="connsiteX20" fmla="*/ 353961 w 889804"/>
              <a:gd name="connsiteY20" fmla="*/ 294968 h 589936"/>
              <a:gd name="connsiteX21" fmla="*/ 265471 w 889804"/>
              <a:gd name="connsiteY21" fmla="*/ 398207 h 589936"/>
              <a:gd name="connsiteX22" fmla="*/ 235974 w 889804"/>
              <a:gd name="connsiteY22" fmla="*/ 132736 h 589936"/>
              <a:gd name="connsiteX23" fmla="*/ 221226 w 889804"/>
              <a:gd name="connsiteY23" fmla="*/ 88491 h 589936"/>
              <a:gd name="connsiteX24" fmla="*/ 235974 w 889804"/>
              <a:gd name="connsiteY24" fmla="*/ 29497 h 589936"/>
              <a:gd name="connsiteX25" fmla="*/ 280219 w 889804"/>
              <a:gd name="connsiteY25" fmla="*/ 14749 h 589936"/>
              <a:gd name="connsiteX26" fmla="*/ 457200 w 889804"/>
              <a:gd name="connsiteY26" fmla="*/ 44245 h 589936"/>
              <a:gd name="connsiteX27" fmla="*/ 501445 w 889804"/>
              <a:gd name="connsiteY27" fmla="*/ 58994 h 589936"/>
              <a:gd name="connsiteX28" fmla="*/ 545690 w 889804"/>
              <a:gd name="connsiteY28" fmla="*/ 103239 h 589936"/>
              <a:gd name="connsiteX29" fmla="*/ 560438 w 889804"/>
              <a:gd name="connsiteY29" fmla="*/ 147484 h 589936"/>
              <a:gd name="connsiteX30" fmla="*/ 589935 w 889804"/>
              <a:gd name="connsiteY30" fmla="*/ 368710 h 589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89804" h="589936">
                <a:moveTo>
                  <a:pt x="0" y="0"/>
                </a:moveTo>
                <a:cubicBezTo>
                  <a:pt x="14748" y="29497"/>
                  <a:pt x="28610" y="59454"/>
                  <a:pt x="44245" y="88491"/>
                </a:cubicBezTo>
                <a:cubicBezTo>
                  <a:pt x="63036" y="123388"/>
                  <a:pt x="85513" y="156279"/>
                  <a:pt x="103238" y="191729"/>
                </a:cubicBezTo>
                <a:cubicBezTo>
                  <a:pt x="110191" y="205634"/>
                  <a:pt x="111034" y="222069"/>
                  <a:pt x="117987" y="235974"/>
                </a:cubicBezTo>
                <a:cubicBezTo>
                  <a:pt x="168708" y="337416"/>
                  <a:pt x="145058" y="282305"/>
                  <a:pt x="206477" y="353961"/>
                </a:cubicBezTo>
                <a:cubicBezTo>
                  <a:pt x="222474" y="372624"/>
                  <a:pt x="233341" y="395574"/>
                  <a:pt x="250722" y="412955"/>
                </a:cubicBezTo>
                <a:cubicBezTo>
                  <a:pt x="358301" y="520534"/>
                  <a:pt x="287013" y="433365"/>
                  <a:pt x="368709" y="501445"/>
                </a:cubicBezTo>
                <a:cubicBezTo>
                  <a:pt x="384732" y="514798"/>
                  <a:pt x="394722" y="535562"/>
                  <a:pt x="412955" y="545691"/>
                </a:cubicBezTo>
                <a:cubicBezTo>
                  <a:pt x="455053" y="569079"/>
                  <a:pt x="527533" y="580405"/>
                  <a:pt x="575187" y="589936"/>
                </a:cubicBezTo>
                <a:cubicBezTo>
                  <a:pt x="599768" y="580104"/>
                  <a:pt x="629005" y="577872"/>
                  <a:pt x="648929" y="560439"/>
                </a:cubicBezTo>
                <a:cubicBezTo>
                  <a:pt x="708998" y="507879"/>
                  <a:pt x="682407" y="487239"/>
                  <a:pt x="707922" y="427703"/>
                </a:cubicBezTo>
                <a:cubicBezTo>
                  <a:pt x="714904" y="411411"/>
                  <a:pt x="727587" y="398206"/>
                  <a:pt x="737419" y="383458"/>
                </a:cubicBezTo>
                <a:cubicBezTo>
                  <a:pt x="770423" y="218434"/>
                  <a:pt x="723952" y="395644"/>
                  <a:pt x="796413" y="250723"/>
                </a:cubicBezTo>
                <a:cubicBezTo>
                  <a:pt x="891653" y="60244"/>
                  <a:pt x="733288" y="308537"/>
                  <a:pt x="840658" y="147484"/>
                </a:cubicBezTo>
                <a:cubicBezTo>
                  <a:pt x="876018" y="41400"/>
                  <a:pt x="833117" y="173877"/>
                  <a:pt x="870155" y="44245"/>
                </a:cubicBezTo>
                <a:cubicBezTo>
                  <a:pt x="874426" y="29297"/>
                  <a:pt x="900449" y="0"/>
                  <a:pt x="884903" y="0"/>
                </a:cubicBezTo>
                <a:cubicBezTo>
                  <a:pt x="785480" y="0"/>
                  <a:pt x="589935" y="44245"/>
                  <a:pt x="589935" y="44245"/>
                </a:cubicBezTo>
                <a:cubicBezTo>
                  <a:pt x="575187" y="54077"/>
                  <a:pt x="557362" y="60402"/>
                  <a:pt x="545690" y="73742"/>
                </a:cubicBezTo>
                <a:cubicBezTo>
                  <a:pt x="522345" y="100421"/>
                  <a:pt x="515056" y="140961"/>
                  <a:pt x="486696" y="162232"/>
                </a:cubicBezTo>
                <a:lnTo>
                  <a:pt x="368709" y="250723"/>
                </a:lnTo>
                <a:cubicBezTo>
                  <a:pt x="363793" y="265471"/>
                  <a:pt x="361674" y="281470"/>
                  <a:pt x="353961" y="294968"/>
                </a:cubicBezTo>
                <a:cubicBezTo>
                  <a:pt x="328736" y="339112"/>
                  <a:pt x="300338" y="363339"/>
                  <a:pt x="265471" y="398207"/>
                </a:cubicBezTo>
                <a:cubicBezTo>
                  <a:pt x="256562" y="282392"/>
                  <a:pt x="260257" y="229869"/>
                  <a:pt x="235974" y="132736"/>
                </a:cubicBezTo>
                <a:cubicBezTo>
                  <a:pt x="232204" y="117654"/>
                  <a:pt x="226142" y="103239"/>
                  <a:pt x="221226" y="88491"/>
                </a:cubicBezTo>
                <a:cubicBezTo>
                  <a:pt x="226142" y="68826"/>
                  <a:pt x="223312" y="45325"/>
                  <a:pt x="235974" y="29497"/>
                </a:cubicBezTo>
                <a:cubicBezTo>
                  <a:pt x="245685" y="17358"/>
                  <a:pt x="264673" y="14749"/>
                  <a:pt x="280219" y="14749"/>
                </a:cubicBezTo>
                <a:cubicBezTo>
                  <a:pt x="334078" y="14749"/>
                  <a:pt x="402836" y="28712"/>
                  <a:pt x="457200" y="44245"/>
                </a:cubicBezTo>
                <a:cubicBezTo>
                  <a:pt x="472148" y="48516"/>
                  <a:pt x="486697" y="54078"/>
                  <a:pt x="501445" y="58994"/>
                </a:cubicBezTo>
                <a:cubicBezTo>
                  <a:pt x="516193" y="73742"/>
                  <a:pt x="534121" y="85885"/>
                  <a:pt x="545690" y="103239"/>
                </a:cubicBezTo>
                <a:cubicBezTo>
                  <a:pt x="554313" y="116174"/>
                  <a:pt x="556942" y="132336"/>
                  <a:pt x="560438" y="147484"/>
                </a:cubicBezTo>
                <a:cubicBezTo>
                  <a:pt x="594756" y="296195"/>
                  <a:pt x="589935" y="256049"/>
                  <a:pt x="589935" y="36871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34467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 Map: Stoichiometry</a:t>
            </a:r>
            <a:endParaRPr lang="en-US" dirty="0"/>
          </a:p>
        </p:txBody>
      </p:sp>
      <p:sp>
        <p:nvSpPr>
          <p:cNvPr id="4" name="TextBox 3"/>
          <p:cNvSpPr txBox="1"/>
          <p:nvPr/>
        </p:nvSpPr>
        <p:spPr>
          <a:xfrm>
            <a:off x="762000" y="2458551"/>
            <a:ext cx="970137" cy="430887"/>
          </a:xfrm>
          <a:prstGeom prst="rect">
            <a:avLst/>
          </a:prstGeom>
          <a:noFill/>
        </p:spPr>
        <p:txBody>
          <a:bodyPr wrap="none" rtlCol="0">
            <a:spAutoFit/>
          </a:bodyPr>
          <a:lstStyle/>
          <a:p>
            <a:r>
              <a:rPr lang="en-US" sz="2200" dirty="0" smtClean="0"/>
              <a:t>grams</a:t>
            </a:r>
            <a:endParaRPr lang="en-US" sz="2200" dirty="0"/>
          </a:p>
        </p:txBody>
      </p:sp>
      <p:sp>
        <p:nvSpPr>
          <p:cNvPr id="5" name="TextBox 4"/>
          <p:cNvSpPr txBox="1"/>
          <p:nvPr/>
        </p:nvSpPr>
        <p:spPr>
          <a:xfrm>
            <a:off x="3352800" y="2463462"/>
            <a:ext cx="938077" cy="430887"/>
          </a:xfrm>
          <a:prstGeom prst="rect">
            <a:avLst/>
          </a:prstGeom>
          <a:noFill/>
        </p:spPr>
        <p:txBody>
          <a:bodyPr wrap="none" rtlCol="0">
            <a:spAutoFit/>
          </a:bodyPr>
          <a:lstStyle/>
          <a:p>
            <a:r>
              <a:rPr lang="en-US" sz="2200" dirty="0" smtClean="0"/>
              <a:t>moles</a:t>
            </a:r>
            <a:endParaRPr lang="en-US" sz="2200" dirty="0"/>
          </a:p>
        </p:txBody>
      </p:sp>
      <p:sp>
        <p:nvSpPr>
          <p:cNvPr id="6" name="TextBox 5"/>
          <p:cNvSpPr txBox="1"/>
          <p:nvPr/>
        </p:nvSpPr>
        <p:spPr>
          <a:xfrm>
            <a:off x="5591448" y="2320052"/>
            <a:ext cx="3583032" cy="707886"/>
          </a:xfrm>
          <a:prstGeom prst="rect">
            <a:avLst/>
          </a:prstGeom>
          <a:noFill/>
        </p:spPr>
        <p:txBody>
          <a:bodyPr wrap="none" rtlCol="0">
            <a:spAutoFit/>
          </a:bodyPr>
          <a:lstStyle/>
          <a:p>
            <a:r>
              <a:rPr lang="en-US" sz="2200" dirty="0" smtClean="0"/>
              <a:t>Representative particles</a:t>
            </a:r>
          </a:p>
          <a:p>
            <a:r>
              <a:rPr lang="en-US" dirty="0" smtClean="0"/>
              <a:t>(atoms, molecules, formula units)</a:t>
            </a:r>
            <a:endParaRPr lang="en-US" dirty="0"/>
          </a:p>
        </p:txBody>
      </p:sp>
      <p:cxnSp>
        <p:nvCxnSpPr>
          <p:cNvPr id="8" name="Straight Arrow Connector 7"/>
          <p:cNvCxnSpPr/>
          <p:nvPr/>
        </p:nvCxnSpPr>
        <p:spPr>
          <a:xfrm>
            <a:off x="1981200" y="2678905"/>
            <a:ext cx="1066800" cy="0"/>
          </a:xfrm>
          <a:prstGeom prst="straightConnector1">
            <a:avLst/>
          </a:prstGeom>
          <a:ln w="28575">
            <a:headEnd type="arrow"/>
            <a:tailEnd type="arrow"/>
          </a:ln>
        </p:spPr>
        <p:style>
          <a:lnRef idx="1">
            <a:schemeClr val="accent2"/>
          </a:lnRef>
          <a:fillRef idx="0">
            <a:schemeClr val="accent2"/>
          </a:fillRef>
          <a:effectRef idx="0">
            <a:schemeClr val="accent2"/>
          </a:effectRef>
          <a:fontRef idx="minor">
            <a:schemeClr val="tx1"/>
          </a:fontRef>
        </p:style>
      </p:cxnSp>
      <p:cxnSp>
        <p:nvCxnSpPr>
          <p:cNvPr id="9" name="Straight Arrow Connector 8"/>
          <p:cNvCxnSpPr/>
          <p:nvPr/>
        </p:nvCxnSpPr>
        <p:spPr>
          <a:xfrm>
            <a:off x="4524648" y="2716379"/>
            <a:ext cx="1066800" cy="0"/>
          </a:xfrm>
          <a:prstGeom prst="straightConnector1">
            <a:avLst/>
          </a:prstGeom>
          <a:ln w="28575">
            <a:headEnd type="arrow"/>
            <a:tailEnd type="arrow"/>
          </a:ln>
        </p:spPr>
        <p:style>
          <a:lnRef idx="1">
            <a:schemeClr val="accent2"/>
          </a:lnRef>
          <a:fillRef idx="0">
            <a:schemeClr val="accent2"/>
          </a:fillRef>
          <a:effectRef idx="0">
            <a:schemeClr val="accent2"/>
          </a:effectRef>
          <a:fontRef idx="minor">
            <a:schemeClr val="tx1"/>
          </a:fontRef>
        </p:style>
      </p:cxnSp>
      <p:sp>
        <p:nvSpPr>
          <p:cNvPr id="10" name="Rounded Rectangle 9"/>
          <p:cNvSpPr/>
          <p:nvPr/>
        </p:nvSpPr>
        <p:spPr>
          <a:xfrm>
            <a:off x="3124200" y="2320052"/>
            <a:ext cx="1295400" cy="707886"/>
          </a:xfrm>
          <a:prstGeom prst="roundRect">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 name="TextBox 10"/>
          <p:cNvSpPr txBox="1"/>
          <p:nvPr/>
        </p:nvSpPr>
        <p:spPr>
          <a:xfrm>
            <a:off x="1746900" y="1844485"/>
            <a:ext cx="1377300" cy="646331"/>
          </a:xfrm>
          <a:prstGeom prst="rect">
            <a:avLst/>
          </a:prstGeom>
          <a:noFill/>
        </p:spPr>
        <p:txBody>
          <a:bodyPr wrap="none" rtlCol="0">
            <a:spAutoFit/>
          </a:bodyPr>
          <a:lstStyle/>
          <a:p>
            <a:r>
              <a:rPr lang="en-US" dirty="0" smtClean="0"/>
              <a:t>molar mass</a:t>
            </a:r>
          </a:p>
          <a:p>
            <a:r>
              <a:rPr lang="en-US" dirty="0" smtClean="0"/>
              <a:t>(g/mole)</a:t>
            </a:r>
            <a:endParaRPr lang="en-US" dirty="0"/>
          </a:p>
        </p:txBody>
      </p:sp>
      <p:sp>
        <p:nvSpPr>
          <p:cNvPr id="12" name="TextBox 11"/>
          <p:cNvSpPr txBox="1"/>
          <p:nvPr/>
        </p:nvSpPr>
        <p:spPr>
          <a:xfrm>
            <a:off x="4676814" y="3073658"/>
            <a:ext cx="2795958" cy="646331"/>
          </a:xfrm>
          <a:prstGeom prst="rect">
            <a:avLst/>
          </a:prstGeom>
          <a:noFill/>
        </p:spPr>
        <p:txBody>
          <a:bodyPr wrap="none" rtlCol="0">
            <a:spAutoFit/>
          </a:bodyPr>
          <a:lstStyle/>
          <a:p>
            <a:r>
              <a:rPr lang="en-US" dirty="0" smtClean="0"/>
              <a:t>Avogadro’s number</a:t>
            </a:r>
          </a:p>
          <a:p>
            <a:r>
              <a:rPr lang="en-US" dirty="0" smtClean="0"/>
              <a:t>(6.02x10</a:t>
            </a:r>
            <a:r>
              <a:rPr lang="en-US" baseline="30000" dirty="0" smtClean="0"/>
              <a:t>23</a:t>
            </a:r>
            <a:r>
              <a:rPr lang="en-US" baseline="-25000" dirty="0" smtClean="0"/>
              <a:t> </a:t>
            </a:r>
            <a:r>
              <a:rPr lang="en-US" dirty="0" smtClean="0"/>
              <a:t>particles/mole)</a:t>
            </a:r>
            <a:endParaRPr lang="en-US" dirty="0"/>
          </a:p>
        </p:txBody>
      </p:sp>
      <p:cxnSp>
        <p:nvCxnSpPr>
          <p:cNvPr id="13" name="Straight Arrow Connector 12"/>
          <p:cNvCxnSpPr/>
          <p:nvPr/>
        </p:nvCxnSpPr>
        <p:spPr>
          <a:xfrm flipV="1">
            <a:off x="2209800" y="3124201"/>
            <a:ext cx="1063950" cy="798730"/>
          </a:xfrm>
          <a:prstGeom prst="straightConnector1">
            <a:avLst/>
          </a:prstGeom>
          <a:ln w="28575">
            <a:headEnd type="arrow"/>
            <a:tailEnd type="arrow"/>
          </a:ln>
        </p:spPr>
        <p:style>
          <a:lnRef idx="1">
            <a:schemeClr val="accent2"/>
          </a:lnRef>
          <a:fillRef idx="0">
            <a:schemeClr val="accent2"/>
          </a:fillRef>
          <a:effectRef idx="0">
            <a:schemeClr val="accent2"/>
          </a:effectRef>
          <a:fontRef idx="minor">
            <a:schemeClr val="tx1"/>
          </a:fontRef>
        </p:style>
      </p:cxnSp>
      <p:sp>
        <p:nvSpPr>
          <p:cNvPr id="14" name="TextBox 13"/>
          <p:cNvSpPr txBox="1"/>
          <p:nvPr/>
        </p:nvSpPr>
        <p:spPr>
          <a:xfrm>
            <a:off x="1169737" y="4038600"/>
            <a:ext cx="780983" cy="430887"/>
          </a:xfrm>
          <a:prstGeom prst="rect">
            <a:avLst/>
          </a:prstGeom>
          <a:noFill/>
        </p:spPr>
        <p:txBody>
          <a:bodyPr wrap="none" rtlCol="0">
            <a:spAutoFit/>
          </a:bodyPr>
          <a:lstStyle/>
          <a:p>
            <a:r>
              <a:rPr lang="en-US" sz="2200" dirty="0" smtClean="0"/>
              <a:t>liters</a:t>
            </a:r>
            <a:endParaRPr lang="en-US" sz="2200" dirty="0"/>
          </a:p>
        </p:txBody>
      </p:sp>
      <p:sp>
        <p:nvSpPr>
          <p:cNvPr id="15" name="TextBox 14"/>
          <p:cNvSpPr txBox="1"/>
          <p:nvPr/>
        </p:nvSpPr>
        <p:spPr>
          <a:xfrm>
            <a:off x="2690737" y="3523566"/>
            <a:ext cx="1569660" cy="646331"/>
          </a:xfrm>
          <a:prstGeom prst="rect">
            <a:avLst/>
          </a:prstGeom>
          <a:noFill/>
        </p:spPr>
        <p:txBody>
          <a:bodyPr wrap="none" rtlCol="0">
            <a:spAutoFit/>
          </a:bodyPr>
          <a:lstStyle/>
          <a:p>
            <a:r>
              <a:rPr lang="en-US" dirty="0" smtClean="0"/>
              <a:t>molar volume</a:t>
            </a:r>
          </a:p>
          <a:p>
            <a:r>
              <a:rPr lang="en-US" dirty="0" smtClean="0"/>
              <a:t>(22.4L/mole)</a:t>
            </a:r>
            <a:endParaRPr lang="en-US" dirty="0"/>
          </a:p>
        </p:txBody>
      </p:sp>
    </p:spTree>
    <p:extLst>
      <p:ext uri="{BB962C8B-B14F-4D97-AF65-F5344CB8AC3E}">
        <p14:creationId xmlns:p14="http://schemas.microsoft.com/office/powerpoint/2010/main" val="1980535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Date Placeholder 3"/>
          <p:cNvSpPr>
            <a:spLocks noGrp="1"/>
          </p:cNvSpPr>
          <p:nvPr>
            <p:ph type="dt" sz="quarter" idx="10"/>
          </p:nvPr>
        </p:nvSpPr>
        <p:spPr>
          <a:noFill/>
        </p:spPr>
        <p:txBody>
          <a:bodyPr/>
          <a:lstStyle>
            <a:lvl1pPr eaLnBrk="0" hangingPunct="0">
              <a:defRPr sz="4400">
                <a:solidFill>
                  <a:schemeClr val="tx1"/>
                </a:solidFill>
                <a:latin typeface="Times New Roman" pitchFamily="18" charset="0"/>
              </a:defRPr>
            </a:lvl1pPr>
            <a:lvl2pPr marL="742950" indent="-285750" eaLnBrk="0" hangingPunct="0">
              <a:defRPr sz="4400">
                <a:solidFill>
                  <a:schemeClr val="tx1"/>
                </a:solidFill>
                <a:latin typeface="Times New Roman" pitchFamily="18" charset="0"/>
              </a:defRPr>
            </a:lvl2pPr>
            <a:lvl3pPr marL="1143000" indent="-228600" eaLnBrk="0" hangingPunct="0">
              <a:defRPr sz="4400">
                <a:solidFill>
                  <a:schemeClr val="tx1"/>
                </a:solidFill>
                <a:latin typeface="Times New Roman" pitchFamily="18" charset="0"/>
              </a:defRPr>
            </a:lvl3pPr>
            <a:lvl4pPr marL="1600200" indent="-228600" eaLnBrk="0" hangingPunct="0">
              <a:defRPr sz="4400">
                <a:solidFill>
                  <a:schemeClr val="tx1"/>
                </a:solidFill>
                <a:latin typeface="Times New Roman" pitchFamily="18" charset="0"/>
              </a:defRPr>
            </a:lvl4pPr>
            <a:lvl5pPr marL="2057400" indent="-228600" eaLnBrk="0" hangingPunct="0">
              <a:defRPr sz="4400">
                <a:solidFill>
                  <a:schemeClr val="tx1"/>
                </a:solidFill>
                <a:latin typeface="Times New Roman" pitchFamily="18" charset="0"/>
              </a:defRPr>
            </a:lvl5pPr>
            <a:lvl6pPr marL="2514600" indent="-228600" eaLnBrk="0" fontAlgn="base" hangingPunct="0">
              <a:spcBef>
                <a:spcPct val="0"/>
              </a:spcBef>
              <a:spcAft>
                <a:spcPct val="0"/>
              </a:spcAft>
              <a:defRPr sz="4400">
                <a:solidFill>
                  <a:schemeClr val="tx1"/>
                </a:solidFill>
                <a:latin typeface="Times New Roman" pitchFamily="18" charset="0"/>
              </a:defRPr>
            </a:lvl6pPr>
            <a:lvl7pPr marL="2971800" indent="-228600" eaLnBrk="0" fontAlgn="base" hangingPunct="0">
              <a:spcBef>
                <a:spcPct val="0"/>
              </a:spcBef>
              <a:spcAft>
                <a:spcPct val="0"/>
              </a:spcAft>
              <a:defRPr sz="4400">
                <a:solidFill>
                  <a:schemeClr val="tx1"/>
                </a:solidFill>
                <a:latin typeface="Times New Roman" pitchFamily="18" charset="0"/>
              </a:defRPr>
            </a:lvl7pPr>
            <a:lvl8pPr marL="3429000" indent="-228600" eaLnBrk="0" fontAlgn="base" hangingPunct="0">
              <a:spcBef>
                <a:spcPct val="0"/>
              </a:spcBef>
              <a:spcAft>
                <a:spcPct val="0"/>
              </a:spcAft>
              <a:defRPr sz="4400">
                <a:solidFill>
                  <a:schemeClr val="tx1"/>
                </a:solidFill>
                <a:latin typeface="Times New Roman" pitchFamily="18" charset="0"/>
              </a:defRPr>
            </a:lvl8pPr>
            <a:lvl9pPr marL="3886200" indent="-228600" eaLnBrk="0" fontAlgn="base" hangingPunct="0">
              <a:spcBef>
                <a:spcPct val="0"/>
              </a:spcBef>
              <a:spcAft>
                <a:spcPct val="0"/>
              </a:spcAft>
              <a:defRPr sz="4400">
                <a:solidFill>
                  <a:schemeClr val="tx1"/>
                </a:solidFill>
                <a:latin typeface="Times New Roman" pitchFamily="18" charset="0"/>
              </a:defRPr>
            </a:lvl9pPr>
          </a:lstStyle>
          <a:p>
            <a:pPr eaLnBrk="1" hangingPunct="1"/>
            <a:fld id="{BE63EF11-425F-4667-AB90-1456FD60D53D}" type="datetime1">
              <a:rPr lang="en-US" altLang="en-US" sz="1400" smtClean="0"/>
              <a:pPr eaLnBrk="1" hangingPunct="1"/>
              <a:t>4/16/2014</a:t>
            </a:fld>
            <a:endParaRPr lang="en-US" altLang="en-US" sz="1400" smtClean="0"/>
          </a:p>
        </p:txBody>
      </p:sp>
      <p:sp>
        <p:nvSpPr>
          <p:cNvPr id="56323" name="Slide Number Placeholder 5"/>
          <p:cNvSpPr>
            <a:spLocks noGrp="1"/>
          </p:cNvSpPr>
          <p:nvPr>
            <p:ph type="sldNum" sz="quarter" idx="12"/>
          </p:nvPr>
        </p:nvSpPr>
        <p:spPr>
          <a:noFill/>
        </p:spPr>
        <p:txBody>
          <a:bodyPr/>
          <a:lstStyle>
            <a:lvl1pPr eaLnBrk="0" hangingPunct="0">
              <a:defRPr sz="4400">
                <a:solidFill>
                  <a:schemeClr val="tx1"/>
                </a:solidFill>
                <a:latin typeface="Times New Roman" pitchFamily="18" charset="0"/>
              </a:defRPr>
            </a:lvl1pPr>
            <a:lvl2pPr marL="742950" indent="-285750" eaLnBrk="0" hangingPunct="0">
              <a:defRPr sz="4400">
                <a:solidFill>
                  <a:schemeClr val="tx1"/>
                </a:solidFill>
                <a:latin typeface="Times New Roman" pitchFamily="18" charset="0"/>
              </a:defRPr>
            </a:lvl2pPr>
            <a:lvl3pPr marL="1143000" indent="-228600" eaLnBrk="0" hangingPunct="0">
              <a:defRPr sz="4400">
                <a:solidFill>
                  <a:schemeClr val="tx1"/>
                </a:solidFill>
                <a:latin typeface="Times New Roman" pitchFamily="18" charset="0"/>
              </a:defRPr>
            </a:lvl3pPr>
            <a:lvl4pPr marL="1600200" indent="-228600" eaLnBrk="0" hangingPunct="0">
              <a:defRPr sz="4400">
                <a:solidFill>
                  <a:schemeClr val="tx1"/>
                </a:solidFill>
                <a:latin typeface="Times New Roman" pitchFamily="18" charset="0"/>
              </a:defRPr>
            </a:lvl4pPr>
            <a:lvl5pPr marL="2057400" indent="-228600" eaLnBrk="0" hangingPunct="0">
              <a:defRPr sz="4400">
                <a:solidFill>
                  <a:schemeClr val="tx1"/>
                </a:solidFill>
                <a:latin typeface="Times New Roman" pitchFamily="18" charset="0"/>
              </a:defRPr>
            </a:lvl5pPr>
            <a:lvl6pPr marL="2514600" indent="-228600" eaLnBrk="0" fontAlgn="base" hangingPunct="0">
              <a:spcBef>
                <a:spcPct val="0"/>
              </a:spcBef>
              <a:spcAft>
                <a:spcPct val="0"/>
              </a:spcAft>
              <a:defRPr sz="4400">
                <a:solidFill>
                  <a:schemeClr val="tx1"/>
                </a:solidFill>
                <a:latin typeface="Times New Roman" pitchFamily="18" charset="0"/>
              </a:defRPr>
            </a:lvl6pPr>
            <a:lvl7pPr marL="2971800" indent="-228600" eaLnBrk="0" fontAlgn="base" hangingPunct="0">
              <a:spcBef>
                <a:spcPct val="0"/>
              </a:spcBef>
              <a:spcAft>
                <a:spcPct val="0"/>
              </a:spcAft>
              <a:defRPr sz="4400">
                <a:solidFill>
                  <a:schemeClr val="tx1"/>
                </a:solidFill>
                <a:latin typeface="Times New Roman" pitchFamily="18" charset="0"/>
              </a:defRPr>
            </a:lvl7pPr>
            <a:lvl8pPr marL="3429000" indent="-228600" eaLnBrk="0" fontAlgn="base" hangingPunct="0">
              <a:spcBef>
                <a:spcPct val="0"/>
              </a:spcBef>
              <a:spcAft>
                <a:spcPct val="0"/>
              </a:spcAft>
              <a:defRPr sz="4400">
                <a:solidFill>
                  <a:schemeClr val="tx1"/>
                </a:solidFill>
                <a:latin typeface="Times New Roman" pitchFamily="18" charset="0"/>
              </a:defRPr>
            </a:lvl8pPr>
            <a:lvl9pPr marL="3886200" indent="-228600" eaLnBrk="0" fontAlgn="base" hangingPunct="0">
              <a:spcBef>
                <a:spcPct val="0"/>
              </a:spcBef>
              <a:spcAft>
                <a:spcPct val="0"/>
              </a:spcAft>
              <a:defRPr sz="4400">
                <a:solidFill>
                  <a:schemeClr val="tx1"/>
                </a:solidFill>
                <a:latin typeface="Times New Roman" pitchFamily="18" charset="0"/>
              </a:defRPr>
            </a:lvl9pPr>
          </a:lstStyle>
          <a:p>
            <a:pPr eaLnBrk="1" hangingPunct="1"/>
            <a:fld id="{C76393CE-4F16-48AA-946C-F2F4375AF487}" type="slidenum">
              <a:rPr lang="en-US" altLang="en-US" sz="1400" smtClean="0"/>
              <a:pPr eaLnBrk="1" hangingPunct="1"/>
              <a:t>31</a:t>
            </a:fld>
            <a:endParaRPr lang="en-US" altLang="en-US" sz="1400" smtClean="0"/>
          </a:p>
        </p:txBody>
      </p:sp>
      <p:sp>
        <p:nvSpPr>
          <p:cNvPr id="56324" name="Rectangle 2"/>
          <p:cNvSpPr>
            <a:spLocks noGrp="1" noChangeArrowheads="1"/>
          </p:cNvSpPr>
          <p:nvPr>
            <p:ph type="title"/>
          </p:nvPr>
        </p:nvSpPr>
        <p:spPr/>
        <p:txBody>
          <a:bodyPr/>
          <a:lstStyle/>
          <a:p>
            <a:pPr eaLnBrk="1" hangingPunct="1"/>
            <a:r>
              <a:rPr lang="en-US" altLang="en-US" sz="4000" smtClean="0"/>
              <a:t>#5: Find the </a:t>
            </a:r>
            <a:r>
              <a:rPr lang="en-US" altLang="en-US" sz="4000" smtClean="0">
                <a:solidFill>
                  <a:srgbClr val="FF0000"/>
                </a:solidFill>
              </a:rPr>
              <a:t>molar mass</a:t>
            </a:r>
            <a:r>
              <a:rPr lang="en-US" altLang="en-US" sz="4000" smtClean="0"/>
              <a:t> of Sulfuric Acid</a:t>
            </a:r>
          </a:p>
        </p:txBody>
      </p:sp>
      <p:sp>
        <p:nvSpPr>
          <p:cNvPr id="56325" name="Rectangle 3"/>
          <p:cNvSpPr>
            <a:spLocks noGrp="1" noChangeArrowheads="1"/>
          </p:cNvSpPr>
          <p:nvPr>
            <p:ph type="body" idx="1"/>
          </p:nvPr>
        </p:nvSpPr>
        <p:spPr>
          <a:xfrm>
            <a:off x="762000" y="1447800"/>
            <a:ext cx="7520940" cy="3579849"/>
          </a:xfrm>
        </p:spPr>
        <p:txBody>
          <a:bodyPr>
            <a:normAutofit/>
          </a:bodyPr>
          <a:lstStyle/>
          <a:p>
            <a:pPr eaLnBrk="1" hangingPunct="1"/>
            <a:r>
              <a:rPr lang="en-US" altLang="en-US" sz="2600" dirty="0" smtClean="0"/>
              <a:t>A.) 98.1 </a:t>
            </a:r>
            <a:r>
              <a:rPr lang="en-US" altLang="en-US" sz="2600" dirty="0" err="1" smtClean="0"/>
              <a:t>amu</a:t>
            </a:r>
            <a:endParaRPr lang="en-US" altLang="en-US" sz="2600" dirty="0" smtClean="0"/>
          </a:p>
          <a:p>
            <a:pPr eaLnBrk="1" hangingPunct="1"/>
            <a:r>
              <a:rPr lang="en-US" altLang="en-US" sz="2600" dirty="0" smtClean="0"/>
              <a:t>B.) 97 g</a:t>
            </a:r>
          </a:p>
          <a:p>
            <a:pPr eaLnBrk="1" hangingPunct="1"/>
            <a:r>
              <a:rPr lang="en-US" altLang="en-US" sz="2600" dirty="0" smtClean="0"/>
              <a:t>C.) 98.1 g</a:t>
            </a:r>
          </a:p>
          <a:p>
            <a:pPr eaLnBrk="1" hangingPunct="1"/>
            <a:r>
              <a:rPr lang="en-US" altLang="en-US" sz="2600" dirty="0" smtClean="0"/>
              <a:t>D.) 34.2 g</a:t>
            </a:r>
          </a:p>
          <a:p>
            <a:pPr eaLnBrk="1" hangingPunct="1"/>
            <a:r>
              <a:rPr lang="en-US" altLang="en-US" sz="2600" dirty="0" smtClean="0"/>
              <a:t>E.) 65.6 g</a:t>
            </a:r>
          </a:p>
        </p:txBody>
      </p:sp>
    </p:spTree>
    <p:custDataLst>
      <p:tags r:id="rId1"/>
    </p:custDataLst>
    <p:extLst>
      <p:ext uri="{BB962C8B-B14F-4D97-AF65-F5344CB8AC3E}">
        <p14:creationId xmlns:p14="http://schemas.microsoft.com/office/powerpoint/2010/main" val="2067593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Date Placeholder 3"/>
          <p:cNvSpPr txBox="1">
            <a:spLocks noGrp="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4400">
                <a:solidFill>
                  <a:schemeClr val="tx1"/>
                </a:solidFill>
                <a:latin typeface="Times New Roman" pitchFamily="18" charset="0"/>
              </a:defRPr>
            </a:lvl1pPr>
            <a:lvl2pPr marL="742950" indent="-285750" eaLnBrk="0" hangingPunct="0">
              <a:defRPr sz="4400">
                <a:solidFill>
                  <a:schemeClr val="tx1"/>
                </a:solidFill>
                <a:latin typeface="Times New Roman" pitchFamily="18" charset="0"/>
              </a:defRPr>
            </a:lvl2pPr>
            <a:lvl3pPr marL="1143000" indent="-228600" eaLnBrk="0" hangingPunct="0">
              <a:defRPr sz="4400">
                <a:solidFill>
                  <a:schemeClr val="tx1"/>
                </a:solidFill>
                <a:latin typeface="Times New Roman" pitchFamily="18" charset="0"/>
              </a:defRPr>
            </a:lvl3pPr>
            <a:lvl4pPr marL="1600200" indent="-228600" eaLnBrk="0" hangingPunct="0">
              <a:defRPr sz="4400">
                <a:solidFill>
                  <a:schemeClr val="tx1"/>
                </a:solidFill>
                <a:latin typeface="Times New Roman" pitchFamily="18" charset="0"/>
              </a:defRPr>
            </a:lvl4pPr>
            <a:lvl5pPr marL="2057400" indent="-228600" eaLnBrk="0" hangingPunct="0">
              <a:defRPr sz="4400">
                <a:solidFill>
                  <a:schemeClr val="tx1"/>
                </a:solidFill>
                <a:latin typeface="Times New Roman" pitchFamily="18" charset="0"/>
              </a:defRPr>
            </a:lvl5pPr>
            <a:lvl6pPr marL="2514600" indent="-228600" eaLnBrk="0" fontAlgn="base" hangingPunct="0">
              <a:spcBef>
                <a:spcPct val="0"/>
              </a:spcBef>
              <a:spcAft>
                <a:spcPct val="0"/>
              </a:spcAft>
              <a:defRPr sz="4400">
                <a:solidFill>
                  <a:schemeClr val="tx1"/>
                </a:solidFill>
                <a:latin typeface="Times New Roman" pitchFamily="18" charset="0"/>
              </a:defRPr>
            </a:lvl6pPr>
            <a:lvl7pPr marL="2971800" indent="-228600" eaLnBrk="0" fontAlgn="base" hangingPunct="0">
              <a:spcBef>
                <a:spcPct val="0"/>
              </a:spcBef>
              <a:spcAft>
                <a:spcPct val="0"/>
              </a:spcAft>
              <a:defRPr sz="4400">
                <a:solidFill>
                  <a:schemeClr val="tx1"/>
                </a:solidFill>
                <a:latin typeface="Times New Roman" pitchFamily="18" charset="0"/>
              </a:defRPr>
            </a:lvl7pPr>
            <a:lvl8pPr marL="3429000" indent="-228600" eaLnBrk="0" fontAlgn="base" hangingPunct="0">
              <a:spcBef>
                <a:spcPct val="0"/>
              </a:spcBef>
              <a:spcAft>
                <a:spcPct val="0"/>
              </a:spcAft>
              <a:defRPr sz="4400">
                <a:solidFill>
                  <a:schemeClr val="tx1"/>
                </a:solidFill>
                <a:latin typeface="Times New Roman" pitchFamily="18" charset="0"/>
              </a:defRPr>
            </a:lvl8pPr>
            <a:lvl9pPr marL="3886200" indent="-228600" eaLnBrk="0" fontAlgn="base" hangingPunct="0">
              <a:spcBef>
                <a:spcPct val="0"/>
              </a:spcBef>
              <a:spcAft>
                <a:spcPct val="0"/>
              </a:spcAft>
              <a:defRPr sz="4400">
                <a:solidFill>
                  <a:schemeClr val="tx1"/>
                </a:solidFill>
                <a:latin typeface="Times New Roman" pitchFamily="18" charset="0"/>
              </a:defRPr>
            </a:lvl9pPr>
          </a:lstStyle>
          <a:p>
            <a:pPr eaLnBrk="1" hangingPunct="1"/>
            <a:fld id="{A68B52A0-A7F0-4780-8109-6D90D8DAAC19}" type="datetime1">
              <a:rPr lang="en-US" altLang="en-US" sz="1400"/>
              <a:pPr eaLnBrk="1" hangingPunct="1"/>
              <a:t>4/16/2014</a:t>
            </a:fld>
            <a:endParaRPr lang="en-US" altLang="en-US" sz="1400"/>
          </a:p>
        </p:txBody>
      </p:sp>
      <p:sp>
        <p:nvSpPr>
          <p:cNvPr id="57347" name="Slide Number Placeholder 5"/>
          <p:cNvSpPr txBox="1">
            <a:spLocks noGrp="1"/>
          </p:cNvSpPr>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4400">
                <a:solidFill>
                  <a:schemeClr val="tx1"/>
                </a:solidFill>
                <a:latin typeface="Times New Roman" pitchFamily="18" charset="0"/>
              </a:defRPr>
            </a:lvl1pPr>
            <a:lvl2pPr marL="742950" indent="-285750" eaLnBrk="0" hangingPunct="0">
              <a:defRPr sz="4400">
                <a:solidFill>
                  <a:schemeClr val="tx1"/>
                </a:solidFill>
                <a:latin typeface="Times New Roman" pitchFamily="18" charset="0"/>
              </a:defRPr>
            </a:lvl2pPr>
            <a:lvl3pPr marL="1143000" indent="-228600" eaLnBrk="0" hangingPunct="0">
              <a:defRPr sz="4400">
                <a:solidFill>
                  <a:schemeClr val="tx1"/>
                </a:solidFill>
                <a:latin typeface="Times New Roman" pitchFamily="18" charset="0"/>
              </a:defRPr>
            </a:lvl3pPr>
            <a:lvl4pPr marL="1600200" indent="-228600" eaLnBrk="0" hangingPunct="0">
              <a:defRPr sz="4400">
                <a:solidFill>
                  <a:schemeClr val="tx1"/>
                </a:solidFill>
                <a:latin typeface="Times New Roman" pitchFamily="18" charset="0"/>
              </a:defRPr>
            </a:lvl4pPr>
            <a:lvl5pPr marL="2057400" indent="-228600" eaLnBrk="0" hangingPunct="0">
              <a:defRPr sz="4400">
                <a:solidFill>
                  <a:schemeClr val="tx1"/>
                </a:solidFill>
                <a:latin typeface="Times New Roman" pitchFamily="18" charset="0"/>
              </a:defRPr>
            </a:lvl5pPr>
            <a:lvl6pPr marL="2514600" indent="-228600" eaLnBrk="0" fontAlgn="base" hangingPunct="0">
              <a:spcBef>
                <a:spcPct val="0"/>
              </a:spcBef>
              <a:spcAft>
                <a:spcPct val="0"/>
              </a:spcAft>
              <a:defRPr sz="4400">
                <a:solidFill>
                  <a:schemeClr val="tx1"/>
                </a:solidFill>
                <a:latin typeface="Times New Roman" pitchFamily="18" charset="0"/>
              </a:defRPr>
            </a:lvl6pPr>
            <a:lvl7pPr marL="2971800" indent="-228600" eaLnBrk="0" fontAlgn="base" hangingPunct="0">
              <a:spcBef>
                <a:spcPct val="0"/>
              </a:spcBef>
              <a:spcAft>
                <a:spcPct val="0"/>
              </a:spcAft>
              <a:defRPr sz="4400">
                <a:solidFill>
                  <a:schemeClr val="tx1"/>
                </a:solidFill>
                <a:latin typeface="Times New Roman" pitchFamily="18" charset="0"/>
              </a:defRPr>
            </a:lvl7pPr>
            <a:lvl8pPr marL="3429000" indent="-228600" eaLnBrk="0" fontAlgn="base" hangingPunct="0">
              <a:spcBef>
                <a:spcPct val="0"/>
              </a:spcBef>
              <a:spcAft>
                <a:spcPct val="0"/>
              </a:spcAft>
              <a:defRPr sz="4400">
                <a:solidFill>
                  <a:schemeClr val="tx1"/>
                </a:solidFill>
                <a:latin typeface="Times New Roman" pitchFamily="18" charset="0"/>
              </a:defRPr>
            </a:lvl8pPr>
            <a:lvl9pPr marL="3886200" indent="-228600" eaLnBrk="0" fontAlgn="base" hangingPunct="0">
              <a:spcBef>
                <a:spcPct val="0"/>
              </a:spcBef>
              <a:spcAft>
                <a:spcPct val="0"/>
              </a:spcAft>
              <a:defRPr sz="4400">
                <a:solidFill>
                  <a:schemeClr val="tx1"/>
                </a:solidFill>
                <a:latin typeface="Times New Roman" pitchFamily="18" charset="0"/>
              </a:defRPr>
            </a:lvl9pPr>
          </a:lstStyle>
          <a:p>
            <a:pPr algn="r" eaLnBrk="1" hangingPunct="1"/>
            <a:fld id="{849E1D9D-242E-47C1-B11A-0A13CDB0A944}" type="slidenum">
              <a:rPr lang="en-US" altLang="en-US" sz="1400"/>
              <a:pPr algn="r" eaLnBrk="1" hangingPunct="1"/>
              <a:t>32</a:t>
            </a:fld>
            <a:endParaRPr lang="en-US" altLang="en-US" sz="1400"/>
          </a:p>
        </p:txBody>
      </p:sp>
      <p:sp>
        <p:nvSpPr>
          <p:cNvPr id="57348" name="Rectangle 2"/>
          <p:cNvSpPr>
            <a:spLocks noGrp="1" noChangeArrowheads="1"/>
          </p:cNvSpPr>
          <p:nvPr>
            <p:ph type="title" idx="4294967295"/>
          </p:nvPr>
        </p:nvSpPr>
        <p:spPr>
          <a:xfrm>
            <a:off x="685800" y="609600"/>
            <a:ext cx="7696200" cy="3886200"/>
          </a:xfrm>
        </p:spPr>
        <p:txBody>
          <a:bodyPr/>
          <a:lstStyle/>
          <a:p>
            <a:pPr eaLnBrk="1" hangingPunct="1"/>
            <a:r>
              <a:rPr lang="en-US" altLang="en-US" sz="4000" dirty="0" smtClean="0">
                <a:solidFill>
                  <a:srgbClr val="FF0000"/>
                </a:solidFill>
              </a:rPr>
              <a:t>How many moles</a:t>
            </a:r>
            <a:r>
              <a:rPr lang="en-US" altLang="en-US" sz="4000" dirty="0" smtClean="0"/>
              <a:t> of Copper Nitrate are present if there are 1.56 X 10</a:t>
            </a:r>
            <a:r>
              <a:rPr lang="en-US" altLang="en-US" sz="4000" baseline="30000" dirty="0" smtClean="0"/>
              <a:t>24</a:t>
            </a:r>
            <a:r>
              <a:rPr lang="en-US" altLang="en-US" sz="4000" dirty="0" smtClean="0"/>
              <a:t> formulas units.</a:t>
            </a:r>
            <a:endParaRPr lang="en-US" altLang="en-US" sz="4000" dirty="0" smtClean="0">
              <a:solidFill>
                <a:srgbClr val="FF0000"/>
              </a:solidFill>
            </a:endParaRPr>
          </a:p>
        </p:txBody>
      </p:sp>
    </p:spTree>
    <p:custDataLst>
      <p:tags r:id="rId1"/>
    </p:custDataLst>
    <p:extLst>
      <p:ext uri="{BB962C8B-B14F-4D97-AF65-F5344CB8AC3E}">
        <p14:creationId xmlns:p14="http://schemas.microsoft.com/office/powerpoint/2010/main" val="23184218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Date Placeholder 3"/>
          <p:cNvSpPr>
            <a:spLocks noGrp="1"/>
          </p:cNvSpPr>
          <p:nvPr>
            <p:ph type="dt" sz="quarter" idx="10"/>
          </p:nvPr>
        </p:nvSpPr>
        <p:spPr>
          <a:noFill/>
        </p:spPr>
        <p:txBody>
          <a:bodyPr/>
          <a:lstStyle>
            <a:lvl1pPr eaLnBrk="0" hangingPunct="0">
              <a:defRPr sz="4400">
                <a:solidFill>
                  <a:schemeClr val="tx1"/>
                </a:solidFill>
                <a:latin typeface="Times New Roman" pitchFamily="18" charset="0"/>
              </a:defRPr>
            </a:lvl1pPr>
            <a:lvl2pPr marL="742950" indent="-285750" eaLnBrk="0" hangingPunct="0">
              <a:defRPr sz="4400">
                <a:solidFill>
                  <a:schemeClr val="tx1"/>
                </a:solidFill>
                <a:latin typeface="Times New Roman" pitchFamily="18" charset="0"/>
              </a:defRPr>
            </a:lvl2pPr>
            <a:lvl3pPr marL="1143000" indent="-228600" eaLnBrk="0" hangingPunct="0">
              <a:defRPr sz="4400">
                <a:solidFill>
                  <a:schemeClr val="tx1"/>
                </a:solidFill>
                <a:latin typeface="Times New Roman" pitchFamily="18" charset="0"/>
              </a:defRPr>
            </a:lvl3pPr>
            <a:lvl4pPr marL="1600200" indent="-228600" eaLnBrk="0" hangingPunct="0">
              <a:defRPr sz="4400">
                <a:solidFill>
                  <a:schemeClr val="tx1"/>
                </a:solidFill>
                <a:latin typeface="Times New Roman" pitchFamily="18" charset="0"/>
              </a:defRPr>
            </a:lvl4pPr>
            <a:lvl5pPr marL="2057400" indent="-228600" eaLnBrk="0" hangingPunct="0">
              <a:defRPr sz="4400">
                <a:solidFill>
                  <a:schemeClr val="tx1"/>
                </a:solidFill>
                <a:latin typeface="Times New Roman" pitchFamily="18" charset="0"/>
              </a:defRPr>
            </a:lvl5pPr>
            <a:lvl6pPr marL="2514600" indent="-228600" eaLnBrk="0" fontAlgn="base" hangingPunct="0">
              <a:spcBef>
                <a:spcPct val="0"/>
              </a:spcBef>
              <a:spcAft>
                <a:spcPct val="0"/>
              </a:spcAft>
              <a:defRPr sz="4400">
                <a:solidFill>
                  <a:schemeClr val="tx1"/>
                </a:solidFill>
                <a:latin typeface="Times New Roman" pitchFamily="18" charset="0"/>
              </a:defRPr>
            </a:lvl6pPr>
            <a:lvl7pPr marL="2971800" indent="-228600" eaLnBrk="0" fontAlgn="base" hangingPunct="0">
              <a:spcBef>
                <a:spcPct val="0"/>
              </a:spcBef>
              <a:spcAft>
                <a:spcPct val="0"/>
              </a:spcAft>
              <a:defRPr sz="4400">
                <a:solidFill>
                  <a:schemeClr val="tx1"/>
                </a:solidFill>
                <a:latin typeface="Times New Roman" pitchFamily="18" charset="0"/>
              </a:defRPr>
            </a:lvl7pPr>
            <a:lvl8pPr marL="3429000" indent="-228600" eaLnBrk="0" fontAlgn="base" hangingPunct="0">
              <a:spcBef>
                <a:spcPct val="0"/>
              </a:spcBef>
              <a:spcAft>
                <a:spcPct val="0"/>
              </a:spcAft>
              <a:defRPr sz="4400">
                <a:solidFill>
                  <a:schemeClr val="tx1"/>
                </a:solidFill>
                <a:latin typeface="Times New Roman" pitchFamily="18" charset="0"/>
              </a:defRPr>
            </a:lvl8pPr>
            <a:lvl9pPr marL="3886200" indent="-228600" eaLnBrk="0" fontAlgn="base" hangingPunct="0">
              <a:spcBef>
                <a:spcPct val="0"/>
              </a:spcBef>
              <a:spcAft>
                <a:spcPct val="0"/>
              </a:spcAft>
              <a:defRPr sz="4400">
                <a:solidFill>
                  <a:schemeClr val="tx1"/>
                </a:solidFill>
                <a:latin typeface="Times New Roman" pitchFamily="18" charset="0"/>
              </a:defRPr>
            </a:lvl9pPr>
          </a:lstStyle>
          <a:p>
            <a:pPr eaLnBrk="1" hangingPunct="1"/>
            <a:fld id="{F69C012E-8D9A-45B2-ABFD-EE97D8EF7CC2}" type="datetime1">
              <a:rPr lang="en-US" altLang="en-US" sz="1400" smtClean="0"/>
              <a:pPr eaLnBrk="1" hangingPunct="1"/>
              <a:t>4/16/2014</a:t>
            </a:fld>
            <a:endParaRPr lang="en-US" altLang="en-US" sz="1400" smtClean="0"/>
          </a:p>
        </p:txBody>
      </p:sp>
      <p:sp>
        <p:nvSpPr>
          <p:cNvPr id="61443" name="Slide Number Placeholder 5"/>
          <p:cNvSpPr>
            <a:spLocks noGrp="1"/>
          </p:cNvSpPr>
          <p:nvPr>
            <p:ph type="sldNum" sz="quarter" idx="12"/>
          </p:nvPr>
        </p:nvSpPr>
        <p:spPr>
          <a:noFill/>
        </p:spPr>
        <p:txBody>
          <a:bodyPr/>
          <a:lstStyle>
            <a:lvl1pPr eaLnBrk="0" hangingPunct="0">
              <a:defRPr sz="4400">
                <a:solidFill>
                  <a:schemeClr val="tx1"/>
                </a:solidFill>
                <a:latin typeface="Times New Roman" pitchFamily="18" charset="0"/>
              </a:defRPr>
            </a:lvl1pPr>
            <a:lvl2pPr marL="742950" indent="-285750" eaLnBrk="0" hangingPunct="0">
              <a:defRPr sz="4400">
                <a:solidFill>
                  <a:schemeClr val="tx1"/>
                </a:solidFill>
                <a:latin typeface="Times New Roman" pitchFamily="18" charset="0"/>
              </a:defRPr>
            </a:lvl2pPr>
            <a:lvl3pPr marL="1143000" indent="-228600" eaLnBrk="0" hangingPunct="0">
              <a:defRPr sz="4400">
                <a:solidFill>
                  <a:schemeClr val="tx1"/>
                </a:solidFill>
                <a:latin typeface="Times New Roman" pitchFamily="18" charset="0"/>
              </a:defRPr>
            </a:lvl3pPr>
            <a:lvl4pPr marL="1600200" indent="-228600" eaLnBrk="0" hangingPunct="0">
              <a:defRPr sz="4400">
                <a:solidFill>
                  <a:schemeClr val="tx1"/>
                </a:solidFill>
                <a:latin typeface="Times New Roman" pitchFamily="18" charset="0"/>
              </a:defRPr>
            </a:lvl4pPr>
            <a:lvl5pPr marL="2057400" indent="-228600" eaLnBrk="0" hangingPunct="0">
              <a:defRPr sz="4400">
                <a:solidFill>
                  <a:schemeClr val="tx1"/>
                </a:solidFill>
                <a:latin typeface="Times New Roman" pitchFamily="18" charset="0"/>
              </a:defRPr>
            </a:lvl5pPr>
            <a:lvl6pPr marL="2514600" indent="-228600" eaLnBrk="0" fontAlgn="base" hangingPunct="0">
              <a:spcBef>
                <a:spcPct val="0"/>
              </a:spcBef>
              <a:spcAft>
                <a:spcPct val="0"/>
              </a:spcAft>
              <a:defRPr sz="4400">
                <a:solidFill>
                  <a:schemeClr val="tx1"/>
                </a:solidFill>
                <a:latin typeface="Times New Roman" pitchFamily="18" charset="0"/>
              </a:defRPr>
            </a:lvl6pPr>
            <a:lvl7pPr marL="2971800" indent="-228600" eaLnBrk="0" fontAlgn="base" hangingPunct="0">
              <a:spcBef>
                <a:spcPct val="0"/>
              </a:spcBef>
              <a:spcAft>
                <a:spcPct val="0"/>
              </a:spcAft>
              <a:defRPr sz="4400">
                <a:solidFill>
                  <a:schemeClr val="tx1"/>
                </a:solidFill>
                <a:latin typeface="Times New Roman" pitchFamily="18" charset="0"/>
              </a:defRPr>
            </a:lvl7pPr>
            <a:lvl8pPr marL="3429000" indent="-228600" eaLnBrk="0" fontAlgn="base" hangingPunct="0">
              <a:spcBef>
                <a:spcPct val="0"/>
              </a:spcBef>
              <a:spcAft>
                <a:spcPct val="0"/>
              </a:spcAft>
              <a:defRPr sz="4400">
                <a:solidFill>
                  <a:schemeClr val="tx1"/>
                </a:solidFill>
                <a:latin typeface="Times New Roman" pitchFamily="18" charset="0"/>
              </a:defRPr>
            </a:lvl8pPr>
            <a:lvl9pPr marL="3886200" indent="-228600" eaLnBrk="0" fontAlgn="base" hangingPunct="0">
              <a:spcBef>
                <a:spcPct val="0"/>
              </a:spcBef>
              <a:spcAft>
                <a:spcPct val="0"/>
              </a:spcAft>
              <a:defRPr sz="4400">
                <a:solidFill>
                  <a:schemeClr val="tx1"/>
                </a:solidFill>
                <a:latin typeface="Times New Roman" pitchFamily="18" charset="0"/>
              </a:defRPr>
            </a:lvl9pPr>
          </a:lstStyle>
          <a:p>
            <a:pPr eaLnBrk="1" hangingPunct="1"/>
            <a:fld id="{C076ACBD-1C18-4740-B534-2C3C2F6CEAEB}" type="slidenum">
              <a:rPr lang="en-US" altLang="en-US" sz="1400" smtClean="0"/>
              <a:pPr eaLnBrk="1" hangingPunct="1"/>
              <a:t>33</a:t>
            </a:fld>
            <a:endParaRPr lang="en-US" altLang="en-US" sz="1400" smtClean="0"/>
          </a:p>
        </p:txBody>
      </p:sp>
      <p:sp>
        <p:nvSpPr>
          <p:cNvPr id="61444" name="Rectangle 2"/>
          <p:cNvSpPr>
            <a:spLocks noGrp="1" noChangeArrowheads="1"/>
          </p:cNvSpPr>
          <p:nvPr>
            <p:ph type="title"/>
          </p:nvPr>
        </p:nvSpPr>
        <p:spPr/>
        <p:txBody>
          <a:bodyPr/>
          <a:lstStyle/>
          <a:p>
            <a:pPr eaLnBrk="1" hangingPunct="1"/>
            <a:r>
              <a:rPr lang="en-US" altLang="en-US" sz="4000" smtClean="0"/>
              <a:t>#6: Convert 2.00 moles of Ag to grams</a:t>
            </a:r>
          </a:p>
        </p:txBody>
      </p:sp>
      <p:sp>
        <p:nvSpPr>
          <p:cNvPr id="2" name="TextBox 1"/>
          <p:cNvSpPr txBox="1"/>
          <p:nvPr/>
        </p:nvSpPr>
        <p:spPr>
          <a:xfrm>
            <a:off x="1066800" y="1981200"/>
            <a:ext cx="6934200" cy="2369880"/>
          </a:xfrm>
          <a:prstGeom prst="rect">
            <a:avLst/>
          </a:prstGeom>
          <a:noFill/>
        </p:spPr>
        <p:txBody>
          <a:bodyPr wrap="square" rtlCol="0">
            <a:spAutoFit/>
          </a:bodyPr>
          <a:lstStyle/>
          <a:p>
            <a:r>
              <a:rPr lang="en-US" altLang="en-US" sz="2600" b="1" dirty="0"/>
              <a:t>A.) 108 grams</a:t>
            </a:r>
          </a:p>
          <a:p>
            <a:r>
              <a:rPr lang="en-US" altLang="en-US" sz="2600" b="1" dirty="0"/>
              <a:t>B.) 94.0 grams</a:t>
            </a:r>
          </a:p>
          <a:p>
            <a:r>
              <a:rPr lang="en-US" altLang="en-US" sz="2600" b="1" dirty="0"/>
              <a:t>C.) 394 grams</a:t>
            </a:r>
          </a:p>
          <a:p>
            <a:r>
              <a:rPr lang="en-US" altLang="en-US" sz="2600" b="1" dirty="0"/>
              <a:t>D.) 216 grams</a:t>
            </a:r>
          </a:p>
          <a:p>
            <a:r>
              <a:rPr lang="en-US" altLang="en-US" sz="2600" b="1" dirty="0"/>
              <a:t>E.) 47 grams</a:t>
            </a:r>
          </a:p>
          <a:p>
            <a:endParaRPr lang="en-US" dirty="0"/>
          </a:p>
        </p:txBody>
      </p:sp>
    </p:spTree>
    <p:custDataLst>
      <p:tags r:id="rId1"/>
    </p:custDataLst>
    <p:extLst>
      <p:ext uri="{BB962C8B-B14F-4D97-AF65-F5344CB8AC3E}">
        <p14:creationId xmlns:p14="http://schemas.microsoft.com/office/powerpoint/2010/main" val="34648574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Date Placeholder 3"/>
          <p:cNvSpPr>
            <a:spLocks noGrp="1"/>
          </p:cNvSpPr>
          <p:nvPr>
            <p:ph type="dt" sz="quarter" idx="10"/>
          </p:nvPr>
        </p:nvSpPr>
        <p:spPr>
          <a:noFill/>
        </p:spPr>
        <p:txBody>
          <a:bodyPr/>
          <a:lstStyle>
            <a:lvl1pPr eaLnBrk="0" hangingPunct="0">
              <a:defRPr sz="4400">
                <a:solidFill>
                  <a:schemeClr val="tx1"/>
                </a:solidFill>
                <a:latin typeface="Times New Roman" pitchFamily="18" charset="0"/>
              </a:defRPr>
            </a:lvl1pPr>
            <a:lvl2pPr marL="742950" indent="-285750" eaLnBrk="0" hangingPunct="0">
              <a:defRPr sz="4400">
                <a:solidFill>
                  <a:schemeClr val="tx1"/>
                </a:solidFill>
                <a:latin typeface="Times New Roman" pitchFamily="18" charset="0"/>
              </a:defRPr>
            </a:lvl2pPr>
            <a:lvl3pPr marL="1143000" indent="-228600" eaLnBrk="0" hangingPunct="0">
              <a:defRPr sz="4400">
                <a:solidFill>
                  <a:schemeClr val="tx1"/>
                </a:solidFill>
                <a:latin typeface="Times New Roman" pitchFamily="18" charset="0"/>
              </a:defRPr>
            </a:lvl3pPr>
            <a:lvl4pPr marL="1600200" indent="-228600" eaLnBrk="0" hangingPunct="0">
              <a:defRPr sz="4400">
                <a:solidFill>
                  <a:schemeClr val="tx1"/>
                </a:solidFill>
                <a:latin typeface="Times New Roman" pitchFamily="18" charset="0"/>
              </a:defRPr>
            </a:lvl4pPr>
            <a:lvl5pPr marL="2057400" indent="-228600" eaLnBrk="0" hangingPunct="0">
              <a:defRPr sz="4400">
                <a:solidFill>
                  <a:schemeClr val="tx1"/>
                </a:solidFill>
                <a:latin typeface="Times New Roman" pitchFamily="18" charset="0"/>
              </a:defRPr>
            </a:lvl5pPr>
            <a:lvl6pPr marL="2514600" indent="-228600" eaLnBrk="0" fontAlgn="base" hangingPunct="0">
              <a:spcBef>
                <a:spcPct val="0"/>
              </a:spcBef>
              <a:spcAft>
                <a:spcPct val="0"/>
              </a:spcAft>
              <a:defRPr sz="4400">
                <a:solidFill>
                  <a:schemeClr val="tx1"/>
                </a:solidFill>
                <a:latin typeface="Times New Roman" pitchFamily="18" charset="0"/>
              </a:defRPr>
            </a:lvl6pPr>
            <a:lvl7pPr marL="2971800" indent="-228600" eaLnBrk="0" fontAlgn="base" hangingPunct="0">
              <a:spcBef>
                <a:spcPct val="0"/>
              </a:spcBef>
              <a:spcAft>
                <a:spcPct val="0"/>
              </a:spcAft>
              <a:defRPr sz="4400">
                <a:solidFill>
                  <a:schemeClr val="tx1"/>
                </a:solidFill>
                <a:latin typeface="Times New Roman" pitchFamily="18" charset="0"/>
              </a:defRPr>
            </a:lvl7pPr>
            <a:lvl8pPr marL="3429000" indent="-228600" eaLnBrk="0" fontAlgn="base" hangingPunct="0">
              <a:spcBef>
                <a:spcPct val="0"/>
              </a:spcBef>
              <a:spcAft>
                <a:spcPct val="0"/>
              </a:spcAft>
              <a:defRPr sz="4400">
                <a:solidFill>
                  <a:schemeClr val="tx1"/>
                </a:solidFill>
                <a:latin typeface="Times New Roman" pitchFamily="18" charset="0"/>
              </a:defRPr>
            </a:lvl8pPr>
            <a:lvl9pPr marL="3886200" indent="-228600" eaLnBrk="0" fontAlgn="base" hangingPunct="0">
              <a:spcBef>
                <a:spcPct val="0"/>
              </a:spcBef>
              <a:spcAft>
                <a:spcPct val="0"/>
              </a:spcAft>
              <a:defRPr sz="4400">
                <a:solidFill>
                  <a:schemeClr val="tx1"/>
                </a:solidFill>
                <a:latin typeface="Times New Roman" pitchFamily="18" charset="0"/>
              </a:defRPr>
            </a:lvl9pPr>
          </a:lstStyle>
          <a:p>
            <a:pPr eaLnBrk="1" hangingPunct="1"/>
            <a:fld id="{9FD3C9E1-6ACD-4166-94C7-D9F082F48E75}" type="datetime1">
              <a:rPr lang="en-US" altLang="en-US" sz="1400" smtClean="0"/>
              <a:pPr eaLnBrk="1" hangingPunct="1"/>
              <a:t>4/16/2014</a:t>
            </a:fld>
            <a:endParaRPr lang="en-US" altLang="en-US" sz="1400" smtClean="0"/>
          </a:p>
        </p:txBody>
      </p:sp>
      <p:sp>
        <p:nvSpPr>
          <p:cNvPr id="62467" name="Slide Number Placeholder 5"/>
          <p:cNvSpPr>
            <a:spLocks noGrp="1"/>
          </p:cNvSpPr>
          <p:nvPr>
            <p:ph type="sldNum" sz="quarter" idx="12"/>
          </p:nvPr>
        </p:nvSpPr>
        <p:spPr>
          <a:noFill/>
        </p:spPr>
        <p:txBody>
          <a:bodyPr/>
          <a:lstStyle>
            <a:lvl1pPr eaLnBrk="0" hangingPunct="0">
              <a:defRPr sz="4400">
                <a:solidFill>
                  <a:schemeClr val="tx1"/>
                </a:solidFill>
                <a:latin typeface="Times New Roman" pitchFamily="18" charset="0"/>
              </a:defRPr>
            </a:lvl1pPr>
            <a:lvl2pPr marL="742950" indent="-285750" eaLnBrk="0" hangingPunct="0">
              <a:defRPr sz="4400">
                <a:solidFill>
                  <a:schemeClr val="tx1"/>
                </a:solidFill>
                <a:latin typeface="Times New Roman" pitchFamily="18" charset="0"/>
              </a:defRPr>
            </a:lvl2pPr>
            <a:lvl3pPr marL="1143000" indent="-228600" eaLnBrk="0" hangingPunct="0">
              <a:defRPr sz="4400">
                <a:solidFill>
                  <a:schemeClr val="tx1"/>
                </a:solidFill>
                <a:latin typeface="Times New Roman" pitchFamily="18" charset="0"/>
              </a:defRPr>
            </a:lvl3pPr>
            <a:lvl4pPr marL="1600200" indent="-228600" eaLnBrk="0" hangingPunct="0">
              <a:defRPr sz="4400">
                <a:solidFill>
                  <a:schemeClr val="tx1"/>
                </a:solidFill>
                <a:latin typeface="Times New Roman" pitchFamily="18" charset="0"/>
              </a:defRPr>
            </a:lvl4pPr>
            <a:lvl5pPr marL="2057400" indent="-228600" eaLnBrk="0" hangingPunct="0">
              <a:defRPr sz="4400">
                <a:solidFill>
                  <a:schemeClr val="tx1"/>
                </a:solidFill>
                <a:latin typeface="Times New Roman" pitchFamily="18" charset="0"/>
              </a:defRPr>
            </a:lvl5pPr>
            <a:lvl6pPr marL="2514600" indent="-228600" eaLnBrk="0" fontAlgn="base" hangingPunct="0">
              <a:spcBef>
                <a:spcPct val="0"/>
              </a:spcBef>
              <a:spcAft>
                <a:spcPct val="0"/>
              </a:spcAft>
              <a:defRPr sz="4400">
                <a:solidFill>
                  <a:schemeClr val="tx1"/>
                </a:solidFill>
                <a:latin typeface="Times New Roman" pitchFamily="18" charset="0"/>
              </a:defRPr>
            </a:lvl6pPr>
            <a:lvl7pPr marL="2971800" indent="-228600" eaLnBrk="0" fontAlgn="base" hangingPunct="0">
              <a:spcBef>
                <a:spcPct val="0"/>
              </a:spcBef>
              <a:spcAft>
                <a:spcPct val="0"/>
              </a:spcAft>
              <a:defRPr sz="4400">
                <a:solidFill>
                  <a:schemeClr val="tx1"/>
                </a:solidFill>
                <a:latin typeface="Times New Roman" pitchFamily="18" charset="0"/>
              </a:defRPr>
            </a:lvl7pPr>
            <a:lvl8pPr marL="3429000" indent="-228600" eaLnBrk="0" fontAlgn="base" hangingPunct="0">
              <a:spcBef>
                <a:spcPct val="0"/>
              </a:spcBef>
              <a:spcAft>
                <a:spcPct val="0"/>
              </a:spcAft>
              <a:defRPr sz="4400">
                <a:solidFill>
                  <a:schemeClr val="tx1"/>
                </a:solidFill>
                <a:latin typeface="Times New Roman" pitchFamily="18" charset="0"/>
              </a:defRPr>
            </a:lvl8pPr>
            <a:lvl9pPr marL="3886200" indent="-228600" eaLnBrk="0" fontAlgn="base" hangingPunct="0">
              <a:spcBef>
                <a:spcPct val="0"/>
              </a:spcBef>
              <a:spcAft>
                <a:spcPct val="0"/>
              </a:spcAft>
              <a:defRPr sz="4400">
                <a:solidFill>
                  <a:schemeClr val="tx1"/>
                </a:solidFill>
                <a:latin typeface="Times New Roman" pitchFamily="18" charset="0"/>
              </a:defRPr>
            </a:lvl9pPr>
          </a:lstStyle>
          <a:p>
            <a:pPr eaLnBrk="1" hangingPunct="1"/>
            <a:fld id="{E6C3A092-E006-4C90-89AE-5701E4D66765}" type="slidenum">
              <a:rPr lang="en-US" altLang="en-US" sz="1400" smtClean="0"/>
              <a:pPr eaLnBrk="1" hangingPunct="1"/>
              <a:t>34</a:t>
            </a:fld>
            <a:endParaRPr lang="en-US" altLang="en-US" sz="1400" smtClean="0"/>
          </a:p>
        </p:txBody>
      </p:sp>
      <p:sp>
        <p:nvSpPr>
          <p:cNvPr id="62468" name="Rectangle 2"/>
          <p:cNvSpPr>
            <a:spLocks noGrp="1" noChangeArrowheads="1"/>
          </p:cNvSpPr>
          <p:nvPr>
            <p:ph type="title"/>
          </p:nvPr>
        </p:nvSpPr>
        <p:spPr/>
        <p:txBody>
          <a:bodyPr/>
          <a:lstStyle/>
          <a:p>
            <a:pPr eaLnBrk="1" hangingPunct="1"/>
            <a:r>
              <a:rPr lang="en-US" altLang="en-US" sz="4000" smtClean="0"/>
              <a:t>#7: Convert 20.5 grams of Cu to moles</a:t>
            </a:r>
          </a:p>
        </p:txBody>
      </p:sp>
      <p:sp>
        <p:nvSpPr>
          <p:cNvPr id="62469" name="Rectangle 3"/>
          <p:cNvSpPr>
            <a:spLocks noGrp="1" noChangeArrowheads="1"/>
          </p:cNvSpPr>
          <p:nvPr>
            <p:ph type="body" idx="1"/>
          </p:nvPr>
        </p:nvSpPr>
        <p:spPr>
          <a:xfrm>
            <a:off x="838200" y="1371600"/>
            <a:ext cx="7520940" cy="3579849"/>
          </a:xfrm>
        </p:spPr>
        <p:txBody>
          <a:bodyPr>
            <a:normAutofit/>
          </a:bodyPr>
          <a:lstStyle/>
          <a:p>
            <a:pPr marL="0" indent="0" eaLnBrk="1" hangingPunct="1">
              <a:buFontTx/>
              <a:buNone/>
            </a:pPr>
            <a:r>
              <a:rPr lang="en-US" altLang="en-US" sz="2600" dirty="0" smtClean="0"/>
              <a:t>A.) 1302 moles</a:t>
            </a:r>
          </a:p>
          <a:p>
            <a:pPr marL="0" indent="0" eaLnBrk="1" hangingPunct="1">
              <a:buFontTx/>
              <a:buNone/>
            </a:pPr>
            <a:r>
              <a:rPr lang="en-US" altLang="en-US" sz="2600" dirty="0" smtClean="0"/>
              <a:t>B.) .323 moles</a:t>
            </a:r>
          </a:p>
          <a:p>
            <a:pPr marL="0" indent="0" eaLnBrk="1" hangingPunct="1">
              <a:buFontTx/>
              <a:buNone/>
            </a:pPr>
            <a:r>
              <a:rPr lang="en-US" altLang="en-US" sz="2600" dirty="0" smtClean="0"/>
              <a:t>C.) .707 moles</a:t>
            </a:r>
          </a:p>
          <a:p>
            <a:pPr marL="0" indent="0" eaLnBrk="1" hangingPunct="1">
              <a:buFontTx/>
              <a:buNone/>
            </a:pPr>
            <a:r>
              <a:rPr lang="en-US" altLang="en-US" sz="2600" dirty="0" smtClean="0"/>
              <a:t>D.) 1.23 X 10</a:t>
            </a:r>
            <a:r>
              <a:rPr lang="en-US" altLang="en-US" sz="2600" baseline="30000" dirty="0" smtClean="0"/>
              <a:t>25</a:t>
            </a:r>
            <a:r>
              <a:rPr lang="en-US" altLang="en-US" sz="2600" dirty="0" smtClean="0"/>
              <a:t> moles</a:t>
            </a:r>
          </a:p>
          <a:p>
            <a:pPr marL="0" indent="0" eaLnBrk="1" hangingPunct="1">
              <a:buFontTx/>
              <a:buNone/>
            </a:pPr>
            <a:r>
              <a:rPr lang="en-US" altLang="en-US" sz="2600" dirty="0" smtClean="0"/>
              <a:t>E.) don’t know</a:t>
            </a:r>
          </a:p>
        </p:txBody>
      </p:sp>
    </p:spTree>
    <p:custDataLst>
      <p:tags r:id="rId1"/>
    </p:custDataLst>
    <p:extLst>
      <p:ext uri="{BB962C8B-B14F-4D97-AF65-F5344CB8AC3E}">
        <p14:creationId xmlns:p14="http://schemas.microsoft.com/office/powerpoint/2010/main" val="34986269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Date Placeholder 3"/>
          <p:cNvSpPr>
            <a:spLocks noGrp="1"/>
          </p:cNvSpPr>
          <p:nvPr>
            <p:ph type="dt" sz="quarter" idx="10"/>
          </p:nvPr>
        </p:nvSpPr>
        <p:spPr>
          <a:noFill/>
        </p:spPr>
        <p:txBody>
          <a:bodyPr/>
          <a:lstStyle>
            <a:lvl1pPr eaLnBrk="0" hangingPunct="0">
              <a:defRPr sz="4400">
                <a:solidFill>
                  <a:schemeClr val="tx1"/>
                </a:solidFill>
                <a:latin typeface="Times New Roman" pitchFamily="18" charset="0"/>
              </a:defRPr>
            </a:lvl1pPr>
            <a:lvl2pPr marL="742950" indent="-285750" eaLnBrk="0" hangingPunct="0">
              <a:defRPr sz="4400">
                <a:solidFill>
                  <a:schemeClr val="tx1"/>
                </a:solidFill>
                <a:latin typeface="Times New Roman" pitchFamily="18" charset="0"/>
              </a:defRPr>
            </a:lvl2pPr>
            <a:lvl3pPr marL="1143000" indent="-228600" eaLnBrk="0" hangingPunct="0">
              <a:defRPr sz="4400">
                <a:solidFill>
                  <a:schemeClr val="tx1"/>
                </a:solidFill>
                <a:latin typeface="Times New Roman" pitchFamily="18" charset="0"/>
              </a:defRPr>
            </a:lvl3pPr>
            <a:lvl4pPr marL="1600200" indent="-228600" eaLnBrk="0" hangingPunct="0">
              <a:defRPr sz="4400">
                <a:solidFill>
                  <a:schemeClr val="tx1"/>
                </a:solidFill>
                <a:latin typeface="Times New Roman" pitchFamily="18" charset="0"/>
              </a:defRPr>
            </a:lvl4pPr>
            <a:lvl5pPr marL="2057400" indent="-228600" eaLnBrk="0" hangingPunct="0">
              <a:defRPr sz="4400">
                <a:solidFill>
                  <a:schemeClr val="tx1"/>
                </a:solidFill>
                <a:latin typeface="Times New Roman" pitchFamily="18" charset="0"/>
              </a:defRPr>
            </a:lvl5pPr>
            <a:lvl6pPr marL="2514600" indent="-228600" eaLnBrk="0" fontAlgn="base" hangingPunct="0">
              <a:spcBef>
                <a:spcPct val="0"/>
              </a:spcBef>
              <a:spcAft>
                <a:spcPct val="0"/>
              </a:spcAft>
              <a:defRPr sz="4400">
                <a:solidFill>
                  <a:schemeClr val="tx1"/>
                </a:solidFill>
                <a:latin typeface="Times New Roman" pitchFamily="18" charset="0"/>
              </a:defRPr>
            </a:lvl6pPr>
            <a:lvl7pPr marL="2971800" indent="-228600" eaLnBrk="0" fontAlgn="base" hangingPunct="0">
              <a:spcBef>
                <a:spcPct val="0"/>
              </a:spcBef>
              <a:spcAft>
                <a:spcPct val="0"/>
              </a:spcAft>
              <a:defRPr sz="4400">
                <a:solidFill>
                  <a:schemeClr val="tx1"/>
                </a:solidFill>
                <a:latin typeface="Times New Roman" pitchFamily="18" charset="0"/>
              </a:defRPr>
            </a:lvl7pPr>
            <a:lvl8pPr marL="3429000" indent="-228600" eaLnBrk="0" fontAlgn="base" hangingPunct="0">
              <a:spcBef>
                <a:spcPct val="0"/>
              </a:spcBef>
              <a:spcAft>
                <a:spcPct val="0"/>
              </a:spcAft>
              <a:defRPr sz="4400">
                <a:solidFill>
                  <a:schemeClr val="tx1"/>
                </a:solidFill>
                <a:latin typeface="Times New Roman" pitchFamily="18" charset="0"/>
              </a:defRPr>
            </a:lvl8pPr>
            <a:lvl9pPr marL="3886200" indent="-228600" eaLnBrk="0" fontAlgn="base" hangingPunct="0">
              <a:spcBef>
                <a:spcPct val="0"/>
              </a:spcBef>
              <a:spcAft>
                <a:spcPct val="0"/>
              </a:spcAft>
              <a:defRPr sz="4400">
                <a:solidFill>
                  <a:schemeClr val="tx1"/>
                </a:solidFill>
                <a:latin typeface="Times New Roman" pitchFamily="18" charset="0"/>
              </a:defRPr>
            </a:lvl9pPr>
          </a:lstStyle>
          <a:p>
            <a:pPr eaLnBrk="1" hangingPunct="1"/>
            <a:fld id="{19723909-395E-42BB-B9C2-AC066BC33C14}" type="datetime1">
              <a:rPr lang="en-US" altLang="en-US" sz="1400" smtClean="0"/>
              <a:pPr eaLnBrk="1" hangingPunct="1"/>
              <a:t>4/16/2014</a:t>
            </a:fld>
            <a:endParaRPr lang="en-US" altLang="en-US" sz="1400" smtClean="0"/>
          </a:p>
        </p:txBody>
      </p:sp>
      <p:sp>
        <p:nvSpPr>
          <p:cNvPr id="65539" name="Slide Number Placeholder 5"/>
          <p:cNvSpPr>
            <a:spLocks noGrp="1"/>
          </p:cNvSpPr>
          <p:nvPr>
            <p:ph type="sldNum" sz="quarter" idx="12"/>
          </p:nvPr>
        </p:nvSpPr>
        <p:spPr>
          <a:noFill/>
        </p:spPr>
        <p:txBody>
          <a:bodyPr/>
          <a:lstStyle>
            <a:lvl1pPr eaLnBrk="0" hangingPunct="0">
              <a:defRPr sz="4400">
                <a:solidFill>
                  <a:schemeClr val="tx1"/>
                </a:solidFill>
                <a:latin typeface="Times New Roman" pitchFamily="18" charset="0"/>
              </a:defRPr>
            </a:lvl1pPr>
            <a:lvl2pPr marL="742950" indent="-285750" eaLnBrk="0" hangingPunct="0">
              <a:defRPr sz="4400">
                <a:solidFill>
                  <a:schemeClr val="tx1"/>
                </a:solidFill>
                <a:latin typeface="Times New Roman" pitchFamily="18" charset="0"/>
              </a:defRPr>
            </a:lvl2pPr>
            <a:lvl3pPr marL="1143000" indent="-228600" eaLnBrk="0" hangingPunct="0">
              <a:defRPr sz="4400">
                <a:solidFill>
                  <a:schemeClr val="tx1"/>
                </a:solidFill>
                <a:latin typeface="Times New Roman" pitchFamily="18" charset="0"/>
              </a:defRPr>
            </a:lvl3pPr>
            <a:lvl4pPr marL="1600200" indent="-228600" eaLnBrk="0" hangingPunct="0">
              <a:defRPr sz="4400">
                <a:solidFill>
                  <a:schemeClr val="tx1"/>
                </a:solidFill>
                <a:latin typeface="Times New Roman" pitchFamily="18" charset="0"/>
              </a:defRPr>
            </a:lvl4pPr>
            <a:lvl5pPr marL="2057400" indent="-228600" eaLnBrk="0" hangingPunct="0">
              <a:defRPr sz="4400">
                <a:solidFill>
                  <a:schemeClr val="tx1"/>
                </a:solidFill>
                <a:latin typeface="Times New Roman" pitchFamily="18" charset="0"/>
              </a:defRPr>
            </a:lvl5pPr>
            <a:lvl6pPr marL="2514600" indent="-228600" eaLnBrk="0" fontAlgn="base" hangingPunct="0">
              <a:spcBef>
                <a:spcPct val="0"/>
              </a:spcBef>
              <a:spcAft>
                <a:spcPct val="0"/>
              </a:spcAft>
              <a:defRPr sz="4400">
                <a:solidFill>
                  <a:schemeClr val="tx1"/>
                </a:solidFill>
                <a:latin typeface="Times New Roman" pitchFamily="18" charset="0"/>
              </a:defRPr>
            </a:lvl6pPr>
            <a:lvl7pPr marL="2971800" indent="-228600" eaLnBrk="0" fontAlgn="base" hangingPunct="0">
              <a:spcBef>
                <a:spcPct val="0"/>
              </a:spcBef>
              <a:spcAft>
                <a:spcPct val="0"/>
              </a:spcAft>
              <a:defRPr sz="4400">
                <a:solidFill>
                  <a:schemeClr val="tx1"/>
                </a:solidFill>
                <a:latin typeface="Times New Roman" pitchFamily="18" charset="0"/>
              </a:defRPr>
            </a:lvl7pPr>
            <a:lvl8pPr marL="3429000" indent="-228600" eaLnBrk="0" fontAlgn="base" hangingPunct="0">
              <a:spcBef>
                <a:spcPct val="0"/>
              </a:spcBef>
              <a:spcAft>
                <a:spcPct val="0"/>
              </a:spcAft>
              <a:defRPr sz="4400">
                <a:solidFill>
                  <a:schemeClr val="tx1"/>
                </a:solidFill>
                <a:latin typeface="Times New Roman" pitchFamily="18" charset="0"/>
              </a:defRPr>
            </a:lvl8pPr>
            <a:lvl9pPr marL="3886200" indent="-228600" eaLnBrk="0" fontAlgn="base" hangingPunct="0">
              <a:spcBef>
                <a:spcPct val="0"/>
              </a:spcBef>
              <a:spcAft>
                <a:spcPct val="0"/>
              </a:spcAft>
              <a:defRPr sz="4400">
                <a:solidFill>
                  <a:schemeClr val="tx1"/>
                </a:solidFill>
                <a:latin typeface="Times New Roman" pitchFamily="18" charset="0"/>
              </a:defRPr>
            </a:lvl9pPr>
          </a:lstStyle>
          <a:p>
            <a:pPr eaLnBrk="1" hangingPunct="1"/>
            <a:fld id="{EE44FC76-C5EE-43C3-AA5D-CABDE60FB952}" type="slidenum">
              <a:rPr lang="en-US" altLang="en-US" sz="1400" smtClean="0"/>
              <a:pPr eaLnBrk="1" hangingPunct="1"/>
              <a:t>35</a:t>
            </a:fld>
            <a:endParaRPr lang="en-US" altLang="en-US" sz="1400" smtClean="0"/>
          </a:p>
        </p:txBody>
      </p:sp>
      <p:sp>
        <p:nvSpPr>
          <p:cNvPr id="65540" name="Rectangle 2"/>
          <p:cNvSpPr>
            <a:spLocks noGrp="1" noChangeArrowheads="1"/>
          </p:cNvSpPr>
          <p:nvPr>
            <p:ph type="title"/>
          </p:nvPr>
        </p:nvSpPr>
        <p:spPr/>
        <p:txBody>
          <a:bodyPr/>
          <a:lstStyle/>
          <a:p>
            <a:pPr eaLnBrk="1" hangingPunct="1">
              <a:tabLst>
                <a:tab pos="2514600" algn="l"/>
              </a:tabLst>
            </a:pPr>
            <a:r>
              <a:rPr lang="en-US" altLang="en-US" sz="4000" dirty="0" smtClean="0"/>
              <a:t/>
            </a:r>
            <a:br>
              <a:rPr lang="en-US" altLang="en-US" sz="4000" dirty="0" smtClean="0"/>
            </a:br>
            <a:r>
              <a:rPr lang="en-US" altLang="en-US" sz="4000" dirty="0" smtClean="0"/>
              <a:t>#8: Convert 3.5 grams of Calcium </a:t>
            </a:r>
            <a:r>
              <a:rPr lang="en-US" altLang="en-US" sz="4000" dirty="0" err="1" smtClean="0"/>
              <a:t>SulFate</a:t>
            </a:r>
            <a:r>
              <a:rPr lang="en-US" altLang="en-US" sz="4000" dirty="0" smtClean="0"/>
              <a:t> to formula units</a:t>
            </a:r>
          </a:p>
        </p:txBody>
      </p:sp>
      <p:sp>
        <p:nvSpPr>
          <p:cNvPr id="65541" name="Rectangle 3"/>
          <p:cNvSpPr>
            <a:spLocks noGrp="1" noChangeArrowheads="1"/>
          </p:cNvSpPr>
          <p:nvPr>
            <p:ph type="body" idx="1"/>
          </p:nvPr>
        </p:nvSpPr>
        <p:spPr>
          <a:xfrm>
            <a:off x="838200" y="1981200"/>
            <a:ext cx="7520940" cy="3579849"/>
          </a:xfrm>
        </p:spPr>
        <p:txBody>
          <a:bodyPr>
            <a:normAutofit/>
          </a:bodyPr>
          <a:lstStyle/>
          <a:p>
            <a:pPr eaLnBrk="1" hangingPunct="1"/>
            <a:r>
              <a:rPr lang="en-US" altLang="en-US" sz="2600" dirty="0" smtClean="0"/>
              <a:t>A.) 480 g</a:t>
            </a:r>
          </a:p>
          <a:p>
            <a:pPr eaLnBrk="1" hangingPunct="1"/>
            <a:r>
              <a:rPr lang="en-US" altLang="en-US" sz="2600" dirty="0" smtClean="0"/>
              <a:t>B.) 7.9 X 10</a:t>
            </a:r>
            <a:r>
              <a:rPr lang="en-US" altLang="en-US" sz="2600" baseline="30000" dirty="0" smtClean="0"/>
              <a:t>-22</a:t>
            </a:r>
            <a:r>
              <a:rPr lang="en-US" altLang="en-US" sz="2600" dirty="0" smtClean="0"/>
              <a:t> formula units</a:t>
            </a:r>
          </a:p>
          <a:p>
            <a:pPr eaLnBrk="1" hangingPunct="1"/>
            <a:r>
              <a:rPr lang="en-US" altLang="en-US" sz="2600" dirty="0" smtClean="0"/>
              <a:t>C.) 1.5 X 10</a:t>
            </a:r>
            <a:r>
              <a:rPr lang="en-US" altLang="en-US" sz="2600" baseline="30000" dirty="0" smtClean="0"/>
              <a:t>22</a:t>
            </a:r>
            <a:r>
              <a:rPr lang="en-US" altLang="en-US" sz="2600" dirty="0" smtClean="0"/>
              <a:t> formula units</a:t>
            </a:r>
          </a:p>
          <a:p>
            <a:pPr eaLnBrk="1" hangingPunct="1"/>
            <a:r>
              <a:rPr lang="en-US" altLang="en-US" sz="2600" dirty="0" smtClean="0"/>
              <a:t>D.) 39 formula units</a:t>
            </a:r>
          </a:p>
          <a:p>
            <a:pPr eaLnBrk="1" hangingPunct="1"/>
            <a:r>
              <a:rPr lang="en-US" altLang="en-US" sz="2600" dirty="0" smtClean="0"/>
              <a:t>E.) 2.3 X 10</a:t>
            </a:r>
            <a:r>
              <a:rPr lang="en-US" altLang="en-US" sz="2600" baseline="30000" dirty="0" smtClean="0"/>
              <a:t>23</a:t>
            </a:r>
            <a:r>
              <a:rPr lang="en-US" altLang="en-US" sz="2600" dirty="0" smtClean="0"/>
              <a:t> formula units</a:t>
            </a:r>
          </a:p>
        </p:txBody>
      </p:sp>
    </p:spTree>
    <p:custDataLst>
      <p:tags r:id="rId1"/>
    </p:custDataLst>
    <p:extLst>
      <p:ext uri="{BB962C8B-B14F-4D97-AF65-F5344CB8AC3E}">
        <p14:creationId xmlns:p14="http://schemas.microsoft.com/office/powerpoint/2010/main" val="40395110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962400" y="3581400"/>
            <a:ext cx="6400800" cy="1981200"/>
          </a:xfrm>
        </p:spPr>
        <p:txBody>
          <a:bodyPr>
            <a:normAutofit/>
          </a:bodyPr>
          <a:lstStyle/>
          <a:p>
            <a:r>
              <a:rPr lang="en-US" dirty="0" smtClean="0"/>
              <a:t> </a:t>
            </a:r>
            <a:r>
              <a:rPr lang="en-US" dirty="0" err="1" smtClean="0"/>
              <a:t>Chem</a:t>
            </a:r>
            <a:r>
              <a:rPr lang="en-US" dirty="0" smtClean="0"/>
              <a:t> B</a:t>
            </a:r>
          </a:p>
          <a:p>
            <a:endParaRPr lang="en-US" dirty="0" smtClean="0"/>
          </a:p>
          <a:p>
            <a:r>
              <a:rPr lang="en-US" dirty="0" smtClean="0"/>
              <a:t>Unit 1: The mole and</a:t>
            </a:r>
          </a:p>
          <a:p>
            <a:r>
              <a:rPr lang="en-US" dirty="0" smtClean="0"/>
              <a:t> Chemical Reactions</a:t>
            </a:r>
          </a:p>
          <a:p>
            <a:endParaRPr lang="en-US" dirty="0" smtClean="0"/>
          </a:p>
          <a:p>
            <a:r>
              <a:rPr lang="en-US" dirty="0" smtClean="0"/>
              <a:t>3/24/2014</a:t>
            </a:r>
          </a:p>
        </p:txBody>
      </p:sp>
      <p:sp>
        <p:nvSpPr>
          <p:cNvPr id="2" name="Title 1"/>
          <p:cNvSpPr>
            <a:spLocks noGrp="1"/>
          </p:cNvSpPr>
          <p:nvPr>
            <p:ph type="ctrTitle"/>
          </p:nvPr>
        </p:nvSpPr>
        <p:spPr/>
        <p:txBody>
          <a:bodyPr/>
          <a:lstStyle/>
          <a:p>
            <a:r>
              <a:rPr lang="en-US" dirty="0" smtClean="0"/>
              <a:t>Percent Composition and Empirical Formulas</a:t>
            </a:r>
            <a:endParaRPr lang="en-US" dirty="0"/>
          </a:p>
        </p:txBody>
      </p:sp>
    </p:spTree>
    <p:custDataLst>
      <p:tags r:id="rId1"/>
    </p:custDataLst>
    <p:extLst>
      <p:ext uri="{BB962C8B-B14F-4D97-AF65-F5344CB8AC3E}">
        <p14:creationId xmlns:p14="http://schemas.microsoft.com/office/powerpoint/2010/main" val="27674048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5: Percent Composition</a:t>
            </a:r>
            <a:endParaRPr lang="en-US" dirty="0"/>
          </a:p>
        </p:txBody>
      </p:sp>
      <p:sp>
        <p:nvSpPr>
          <p:cNvPr id="3" name="Content Placeholder 2"/>
          <p:cNvSpPr>
            <a:spLocks noGrp="1"/>
          </p:cNvSpPr>
          <p:nvPr>
            <p:ph sz="quarter" idx="1"/>
          </p:nvPr>
        </p:nvSpPr>
        <p:spPr/>
        <p:txBody>
          <a:bodyPr/>
          <a:lstStyle/>
          <a:p>
            <a:endParaRPr lang="en-US"/>
          </a:p>
        </p:txBody>
      </p:sp>
    </p:spTree>
    <p:extLst>
      <p:ext uri="{BB962C8B-B14F-4D97-AF65-F5344CB8AC3E}">
        <p14:creationId xmlns:p14="http://schemas.microsoft.com/office/powerpoint/2010/main" val="13781551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686800" cy="609600"/>
          </a:xfrm>
        </p:spPr>
        <p:txBody>
          <a:bodyPr>
            <a:normAutofit/>
          </a:bodyPr>
          <a:lstStyle/>
          <a:p>
            <a:r>
              <a:rPr lang="en-US" dirty="0" smtClean="0">
                <a:solidFill>
                  <a:schemeClr val="accent5">
                    <a:lumMod val="50000"/>
                  </a:schemeClr>
                </a:solidFill>
              </a:rPr>
              <a:t>Is one penny worth more than another?</a:t>
            </a:r>
            <a:endParaRPr lang="en-US" dirty="0">
              <a:solidFill>
                <a:schemeClr val="accent5">
                  <a:lumMod val="50000"/>
                </a:scheme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433461443"/>
              </p:ext>
            </p:extLst>
          </p:nvPr>
        </p:nvGraphicFramePr>
        <p:xfrm>
          <a:off x="367952" y="1524000"/>
          <a:ext cx="4495800" cy="3607348"/>
        </p:xfrm>
        <a:graphic>
          <a:graphicData uri="http://schemas.openxmlformats.org/drawingml/2006/table">
            <a:tbl>
              <a:tblPr firstRow="1" bandRow="1">
                <a:tableStyleId>{5C22544A-7EE6-4342-B048-85BDC9FD1C3A}</a:tableStyleId>
              </a:tblPr>
              <a:tblGrid>
                <a:gridCol w="1752600"/>
                <a:gridCol w="2743200"/>
              </a:tblGrid>
              <a:tr h="773776">
                <a:tc>
                  <a:txBody>
                    <a:bodyPr/>
                    <a:lstStyle/>
                    <a:p>
                      <a:r>
                        <a:rPr lang="en-US" dirty="0" smtClean="0"/>
                        <a:t>Year</a:t>
                      </a:r>
                      <a:r>
                        <a:rPr lang="en-US" baseline="0" dirty="0" smtClean="0"/>
                        <a:t> of production</a:t>
                      </a:r>
                      <a:endParaRPr lang="en-US" dirty="0"/>
                    </a:p>
                  </a:txBody>
                  <a:tcPr/>
                </a:tc>
                <a:tc>
                  <a:txBody>
                    <a:bodyPr/>
                    <a:lstStyle/>
                    <a:p>
                      <a:r>
                        <a:rPr lang="en-US" dirty="0" smtClean="0"/>
                        <a:t>Mass of</a:t>
                      </a:r>
                      <a:r>
                        <a:rPr lang="en-US" baseline="0" dirty="0" smtClean="0"/>
                        <a:t> penny (g)</a:t>
                      </a:r>
                      <a:endParaRPr lang="en-US" dirty="0"/>
                    </a:p>
                  </a:txBody>
                  <a:tcPr/>
                </a:tc>
              </a:tr>
              <a:tr h="472262">
                <a:tc>
                  <a:txBody>
                    <a:bodyPr/>
                    <a:lstStyle/>
                    <a:p>
                      <a:r>
                        <a:rPr lang="en-US" sz="2000" dirty="0" smtClean="0"/>
                        <a:t>1979</a:t>
                      </a:r>
                    </a:p>
                  </a:txBody>
                  <a:tcPr/>
                </a:tc>
                <a:tc>
                  <a:txBody>
                    <a:bodyPr/>
                    <a:lstStyle/>
                    <a:p>
                      <a:r>
                        <a:rPr lang="en-US" sz="2000" dirty="0" smtClean="0"/>
                        <a:t>3.071</a:t>
                      </a:r>
                      <a:endParaRPr lang="en-US" sz="2000" dirty="0"/>
                    </a:p>
                  </a:txBody>
                  <a:tcPr/>
                </a:tc>
              </a:tr>
              <a:tr h="472262">
                <a:tc>
                  <a:txBody>
                    <a:bodyPr/>
                    <a:lstStyle/>
                    <a:p>
                      <a:r>
                        <a:rPr lang="en-US" sz="2000" dirty="0" smtClean="0"/>
                        <a:t>1982</a:t>
                      </a:r>
                      <a:endParaRPr lang="en-US" sz="2000" dirty="0"/>
                    </a:p>
                  </a:txBody>
                  <a:tcPr/>
                </a:tc>
                <a:tc>
                  <a:txBody>
                    <a:bodyPr/>
                    <a:lstStyle/>
                    <a:p>
                      <a:r>
                        <a:rPr lang="en-US" sz="2000" dirty="0" smtClean="0"/>
                        <a:t>3.107</a:t>
                      </a:r>
                      <a:endParaRPr lang="en-US" sz="2000" dirty="0"/>
                    </a:p>
                  </a:txBody>
                  <a:tcPr/>
                </a:tc>
              </a:tr>
              <a:tr h="472262">
                <a:tc>
                  <a:txBody>
                    <a:bodyPr/>
                    <a:lstStyle/>
                    <a:p>
                      <a:r>
                        <a:rPr lang="en-US" sz="2000" dirty="0" smtClean="0"/>
                        <a:t>1986</a:t>
                      </a:r>
                      <a:endParaRPr lang="en-US" sz="2000" dirty="0"/>
                    </a:p>
                  </a:txBody>
                  <a:tcPr/>
                </a:tc>
                <a:tc>
                  <a:txBody>
                    <a:bodyPr/>
                    <a:lstStyle/>
                    <a:p>
                      <a:r>
                        <a:rPr lang="en-US" sz="2000" dirty="0" smtClean="0"/>
                        <a:t>2.462</a:t>
                      </a:r>
                      <a:endParaRPr lang="en-US" sz="2000" dirty="0"/>
                    </a:p>
                  </a:txBody>
                  <a:tcPr/>
                </a:tc>
              </a:tr>
              <a:tr h="472262">
                <a:tc>
                  <a:txBody>
                    <a:bodyPr/>
                    <a:lstStyle/>
                    <a:p>
                      <a:r>
                        <a:rPr lang="en-US" sz="2000" dirty="0" smtClean="0"/>
                        <a:t>1992</a:t>
                      </a:r>
                      <a:endParaRPr lang="en-US" sz="2000" dirty="0"/>
                    </a:p>
                  </a:txBody>
                  <a:tcPr/>
                </a:tc>
                <a:tc>
                  <a:txBody>
                    <a:bodyPr/>
                    <a:lstStyle/>
                    <a:p>
                      <a:r>
                        <a:rPr lang="en-US" sz="2000" dirty="0" smtClean="0"/>
                        <a:t>2.483</a:t>
                      </a:r>
                      <a:endParaRPr lang="en-US" sz="2000" dirty="0"/>
                    </a:p>
                  </a:txBody>
                  <a:tcPr/>
                </a:tc>
              </a:tr>
              <a:tr h="472262">
                <a:tc>
                  <a:txBody>
                    <a:bodyPr/>
                    <a:lstStyle/>
                    <a:p>
                      <a:r>
                        <a:rPr lang="en-US" sz="2000" dirty="0" smtClean="0"/>
                        <a:t>2000</a:t>
                      </a:r>
                      <a:endParaRPr lang="en-US" sz="2000" dirty="0"/>
                    </a:p>
                  </a:txBody>
                  <a:tcPr/>
                </a:tc>
                <a:tc>
                  <a:txBody>
                    <a:bodyPr/>
                    <a:lstStyle/>
                    <a:p>
                      <a:r>
                        <a:rPr lang="en-US" sz="2000" dirty="0" smtClean="0"/>
                        <a:t>2.494</a:t>
                      </a:r>
                    </a:p>
                  </a:txBody>
                  <a:tcPr/>
                </a:tc>
              </a:tr>
              <a:tr h="472262">
                <a:tc>
                  <a:txBody>
                    <a:bodyPr/>
                    <a:lstStyle/>
                    <a:p>
                      <a:r>
                        <a:rPr lang="en-US" sz="2000" dirty="0" smtClean="0"/>
                        <a:t>2012</a:t>
                      </a:r>
                      <a:endParaRPr lang="en-US" sz="2000" dirty="0"/>
                    </a:p>
                  </a:txBody>
                  <a:tcPr/>
                </a:tc>
                <a:tc>
                  <a:txBody>
                    <a:bodyPr/>
                    <a:lstStyle/>
                    <a:p>
                      <a:r>
                        <a:rPr lang="en-US" sz="2000" dirty="0" smtClean="0"/>
                        <a:t>2.510</a:t>
                      </a:r>
                    </a:p>
                  </a:txBody>
                  <a:tcPr/>
                </a:tc>
              </a:tr>
            </a:tbl>
          </a:graphicData>
        </a:graphic>
      </p:graphicFrame>
      <p:sp>
        <p:nvSpPr>
          <p:cNvPr id="5" name="TextBox 4"/>
          <p:cNvSpPr txBox="1"/>
          <p:nvPr/>
        </p:nvSpPr>
        <p:spPr>
          <a:xfrm>
            <a:off x="645090" y="4889326"/>
            <a:ext cx="8610600" cy="1549142"/>
          </a:xfrm>
          <a:prstGeom prst="rect">
            <a:avLst/>
          </a:prstGeom>
          <a:noFill/>
        </p:spPr>
        <p:txBody>
          <a:bodyPr wrap="square" rtlCol="0">
            <a:spAutoFit/>
          </a:bodyPr>
          <a:lstStyle/>
          <a:p>
            <a:endParaRPr lang="en-US" sz="2200" dirty="0"/>
          </a:p>
          <a:p>
            <a:pPr marL="342900" indent="-342900">
              <a:spcAft>
                <a:spcPts val="800"/>
              </a:spcAft>
              <a:buAutoNum type="arabicPeriod"/>
            </a:pPr>
            <a:r>
              <a:rPr lang="en-US" sz="2200" dirty="0" smtClean="0"/>
              <a:t>How much Copper is present in each penny (by mass)?</a:t>
            </a:r>
            <a:endParaRPr lang="en-US" sz="800" dirty="0" smtClean="0"/>
          </a:p>
          <a:p>
            <a:pPr marL="342900" indent="-342900">
              <a:buAutoNum type="arabicPeriod"/>
            </a:pPr>
            <a:r>
              <a:rPr lang="en-US" sz="2200" dirty="0" smtClean="0"/>
              <a:t>Derive a general formula for determining the percent composition of an alloy with two elements given their mass. </a:t>
            </a:r>
            <a:endParaRPr lang="en-US" sz="2200" dirty="0"/>
          </a:p>
        </p:txBody>
      </p:sp>
      <p:sp>
        <p:nvSpPr>
          <p:cNvPr id="3" name="Rectangle 2"/>
          <p:cNvSpPr/>
          <p:nvPr/>
        </p:nvSpPr>
        <p:spPr>
          <a:xfrm>
            <a:off x="5171160" y="2474677"/>
            <a:ext cx="3505200" cy="190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603830" y="2895600"/>
            <a:ext cx="3200400" cy="1292662"/>
          </a:xfrm>
          <a:prstGeom prst="rect">
            <a:avLst/>
          </a:prstGeom>
          <a:noFill/>
        </p:spPr>
        <p:txBody>
          <a:bodyPr wrap="square" rtlCol="0">
            <a:spAutoFit/>
          </a:bodyPr>
          <a:lstStyle/>
          <a:p>
            <a:r>
              <a:rPr lang="en-US" sz="2000" dirty="0" smtClean="0"/>
              <a:t>According to the U.S. Mint, every penny is composed of 2.5% Cu.</a:t>
            </a:r>
          </a:p>
          <a:p>
            <a:endParaRPr lang="en-US" dirty="0"/>
          </a:p>
        </p:txBody>
      </p:sp>
      <p:pic>
        <p:nvPicPr>
          <p:cNvPr id="7" name="Picture 6"/>
          <p:cNvPicPr/>
          <p:nvPr/>
        </p:nvPicPr>
        <p:blipFill rotWithShape="1">
          <a:blip r:embed="rId3"/>
          <a:srcRect l="39055" t="11977" r="37703" b="80727"/>
          <a:stretch/>
        </p:blipFill>
        <p:spPr bwMode="auto">
          <a:xfrm>
            <a:off x="5674812" y="2081671"/>
            <a:ext cx="2514600" cy="666750"/>
          </a:xfrm>
          <a:prstGeom prst="rect">
            <a:avLst/>
          </a:prstGeom>
          <a:ln>
            <a:no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12552442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Percent Composition in chemistry!</a:t>
            </a:r>
            <a:endParaRPr lang="en-US" dirty="0"/>
          </a:p>
        </p:txBody>
      </p:sp>
      <p:sp>
        <p:nvSpPr>
          <p:cNvPr id="3" name="Content Placeholder 2"/>
          <p:cNvSpPr>
            <a:spLocks noGrp="1"/>
          </p:cNvSpPr>
          <p:nvPr>
            <p:ph sz="quarter" idx="1"/>
          </p:nvPr>
        </p:nvSpPr>
        <p:spPr/>
        <p:txBody>
          <a:bodyPr/>
          <a:lstStyle/>
          <a:p>
            <a:r>
              <a:rPr lang="en-US" dirty="0" smtClean="0"/>
              <a:t>Unlike coins, where the amount of each element present has been decided by an engineer, chemicals have “pre-set” amounts that are constant.</a:t>
            </a:r>
          </a:p>
          <a:p>
            <a:r>
              <a:rPr lang="en-US" dirty="0" smtClean="0"/>
              <a:t>Law of Definite Proportions:</a:t>
            </a:r>
          </a:p>
          <a:p>
            <a:pPr lvl="1"/>
            <a:r>
              <a:rPr lang="en-US" dirty="0" smtClean="0"/>
              <a:t>The number of atoms of each element in a molecule is a fixed quantity.</a:t>
            </a:r>
          </a:p>
          <a:p>
            <a:pPr lvl="1"/>
            <a:r>
              <a:rPr lang="en-US" dirty="0" smtClean="0"/>
              <a:t>This means that we will not find </a:t>
            </a:r>
            <a:r>
              <a:rPr lang="en-US" dirty="0" err="1" smtClean="0"/>
              <a:t>NaCl</a:t>
            </a:r>
            <a:r>
              <a:rPr lang="en-US" dirty="0" smtClean="0"/>
              <a:t> and NaCl</a:t>
            </a:r>
            <a:r>
              <a:rPr lang="en-US" baseline="-25000" dirty="0" smtClean="0"/>
              <a:t>2</a:t>
            </a:r>
            <a:r>
              <a:rPr lang="en-US" dirty="0" smtClean="0"/>
              <a:t> present in a batch of table salt.</a:t>
            </a:r>
          </a:p>
          <a:p>
            <a:pPr lvl="2"/>
            <a:r>
              <a:rPr lang="en-US" dirty="0" smtClean="0"/>
              <a:t>Why not?</a:t>
            </a:r>
          </a:p>
          <a:p>
            <a:pPr lvl="3"/>
            <a:r>
              <a:rPr lang="en-US" dirty="0" smtClean="0"/>
              <a:t>The attraction of electrons and nuclei are satisfied through specific chemical bonds </a:t>
            </a:r>
            <a:r>
              <a:rPr lang="en-US" dirty="0"/>
              <a:t>in </a:t>
            </a:r>
            <a:r>
              <a:rPr lang="en-US" dirty="0" smtClean="0"/>
              <a:t>a molecule.</a:t>
            </a:r>
            <a:endParaRPr lang="en-US" dirty="0"/>
          </a:p>
        </p:txBody>
      </p:sp>
    </p:spTree>
    <p:extLst>
      <p:ext uri="{BB962C8B-B14F-4D97-AF65-F5344CB8AC3E}">
        <p14:creationId xmlns:p14="http://schemas.microsoft.com/office/powerpoint/2010/main" val="3141625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5410200"/>
            <a:ext cx="3657600" cy="990600"/>
          </a:xfrm>
        </p:spPr>
        <p:txBody>
          <a:bodyPr/>
          <a:lstStyle/>
          <a:p>
            <a:r>
              <a:rPr lang="en-US" sz="4000" dirty="0" smtClean="0">
                <a:solidFill>
                  <a:srgbClr val="FF6600"/>
                </a:solidFill>
              </a:rPr>
              <a:t>Agenda for the day</a:t>
            </a:r>
            <a:endParaRPr lang="en-US" sz="4000" dirty="0">
              <a:solidFill>
                <a:srgbClr val="FF6600"/>
              </a:solidFill>
            </a:endParaRPr>
          </a:p>
        </p:txBody>
      </p:sp>
      <p:sp>
        <p:nvSpPr>
          <p:cNvPr id="3" name="Content Placeholder 2"/>
          <p:cNvSpPr>
            <a:spLocks noGrp="1"/>
          </p:cNvSpPr>
          <p:nvPr>
            <p:ph idx="1"/>
          </p:nvPr>
        </p:nvSpPr>
        <p:spPr>
          <a:xfrm>
            <a:off x="228600" y="304800"/>
            <a:ext cx="8763000" cy="4800600"/>
          </a:xfrm>
        </p:spPr>
        <p:txBody>
          <a:bodyPr>
            <a:normAutofit/>
          </a:bodyPr>
          <a:lstStyle/>
          <a:p>
            <a:r>
              <a:rPr lang="en-US" sz="2600" b="0" dirty="0" smtClean="0"/>
              <a:t>8 min: Bellwork</a:t>
            </a:r>
          </a:p>
          <a:p>
            <a:endParaRPr lang="en-US" sz="500" b="0" dirty="0" smtClean="0"/>
          </a:p>
          <a:p>
            <a:r>
              <a:rPr lang="en-US" sz="2600" b="0" dirty="0" smtClean="0"/>
              <a:t>15 min: Introduce </a:t>
            </a:r>
            <a:r>
              <a:rPr lang="en-US" sz="2600" b="0" dirty="0" err="1" smtClean="0"/>
              <a:t>Chem</a:t>
            </a:r>
            <a:r>
              <a:rPr lang="en-US" sz="2600" b="0" dirty="0" smtClean="0"/>
              <a:t> B expectations</a:t>
            </a:r>
          </a:p>
          <a:p>
            <a:endParaRPr lang="en-US" sz="500" b="0" dirty="0" smtClean="0"/>
          </a:p>
          <a:p>
            <a:r>
              <a:rPr lang="en-US" sz="2600" b="0" dirty="0"/>
              <a:t>5 min: </a:t>
            </a:r>
            <a:r>
              <a:rPr lang="en-US" sz="2600" b="0" dirty="0" smtClean="0"/>
              <a:t>Demonstration: Zinc and acid go boom!</a:t>
            </a:r>
          </a:p>
          <a:p>
            <a:endParaRPr lang="en-US" sz="500" b="0" dirty="0" smtClean="0"/>
          </a:p>
          <a:p>
            <a:r>
              <a:rPr lang="en-US" sz="2600" b="0" dirty="0" smtClean="0"/>
              <a:t>10 min: Discuss demonstration (think-pair-share)</a:t>
            </a:r>
            <a:endParaRPr lang="en-US" sz="2600" b="0" dirty="0"/>
          </a:p>
          <a:p>
            <a:endParaRPr lang="en-US" sz="500" b="0" dirty="0" smtClean="0"/>
          </a:p>
          <a:p>
            <a:r>
              <a:rPr lang="en-US" sz="2600" b="0" dirty="0" smtClean="0"/>
              <a:t>25 min: Review </a:t>
            </a:r>
            <a:r>
              <a:rPr lang="en-US" sz="2600" b="0" dirty="0" err="1" smtClean="0"/>
              <a:t>Chem</a:t>
            </a:r>
            <a:r>
              <a:rPr lang="en-US" sz="2600" b="0" dirty="0" smtClean="0"/>
              <a:t> A concepts</a:t>
            </a:r>
          </a:p>
          <a:p>
            <a:pPr marL="0" indent="0"/>
            <a:endParaRPr lang="en-US" sz="300" b="0" dirty="0"/>
          </a:p>
          <a:p>
            <a:pPr marL="0" indent="0"/>
            <a:r>
              <a:rPr lang="en-US" sz="2600" b="0" dirty="0" smtClean="0"/>
              <a:t>2 min: Wrap Up and Announcements</a:t>
            </a:r>
            <a:endParaRPr lang="en-US" sz="2600" b="0" dirty="0"/>
          </a:p>
          <a:p>
            <a:pPr marL="0" indent="0">
              <a:buNone/>
            </a:pPr>
            <a:endParaRPr lang="en-US" sz="2000" b="0" dirty="0" smtClean="0"/>
          </a:p>
          <a:p>
            <a:pPr marL="0" indent="0">
              <a:buNone/>
            </a:pPr>
            <a:endParaRPr lang="en-US" sz="500" b="0" dirty="0" smtClean="0"/>
          </a:p>
        </p:txBody>
      </p:sp>
    </p:spTree>
    <p:extLst>
      <p:ext uri="{BB962C8B-B14F-4D97-AF65-F5344CB8AC3E}">
        <p14:creationId xmlns:p14="http://schemas.microsoft.com/office/powerpoint/2010/main" val="23356195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PCl</a:t>
            </a:r>
            <a:r>
              <a:rPr lang="en-US" baseline="-25000" dirty="0" smtClean="0"/>
              <a:t>5</a:t>
            </a:r>
            <a:endParaRPr lang="en-US" dirty="0"/>
          </a:p>
        </p:txBody>
      </p:sp>
      <p:sp>
        <p:nvSpPr>
          <p:cNvPr id="3" name="Content Placeholder 2"/>
          <p:cNvSpPr>
            <a:spLocks noGrp="1"/>
          </p:cNvSpPr>
          <p:nvPr>
            <p:ph sz="quarter" idx="1"/>
          </p:nvPr>
        </p:nvSpPr>
        <p:spPr/>
        <p:txBody>
          <a:bodyPr/>
          <a:lstStyle/>
          <a:p>
            <a:r>
              <a:rPr lang="en-US" dirty="0" smtClean="0"/>
              <a:t>Chemical name?</a:t>
            </a:r>
          </a:p>
          <a:p>
            <a:r>
              <a:rPr lang="en-US" dirty="0" smtClean="0"/>
              <a:t>What does this compound look like?</a:t>
            </a:r>
          </a:p>
          <a:p>
            <a:r>
              <a:rPr lang="en-US" dirty="0" smtClean="0"/>
              <a:t>Mole fraction?</a:t>
            </a:r>
          </a:p>
          <a:p>
            <a:r>
              <a:rPr lang="en-US" dirty="0" smtClean="0"/>
              <a:t>Molar mass?</a:t>
            </a:r>
          </a:p>
          <a:p>
            <a:r>
              <a:rPr lang="en-US" dirty="0" smtClean="0"/>
              <a:t>Percent composition?</a:t>
            </a:r>
            <a:endParaRPr lang="en-US" dirty="0"/>
          </a:p>
        </p:txBody>
      </p:sp>
    </p:spTree>
    <p:extLst>
      <p:ext uri="{BB962C8B-B14F-4D97-AF65-F5344CB8AC3E}">
        <p14:creationId xmlns:p14="http://schemas.microsoft.com/office/powerpoint/2010/main" val="10829186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6: Empirical Formulas</a:t>
            </a:r>
            <a:endParaRPr lang="en-US" dirty="0"/>
          </a:p>
        </p:txBody>
      </p:sp>
      <p:sp>
        <p:nvSpPr>
          <p:cNvPr id="3" name="Content Placeholder 2"/>
          <p:cNvSpPr>
            <a:spLocks noGrp="1"/>
          </p:cNvSpPr>
          <p:nvPr>
            <p:ph sz="quarter" idx="1"/>
          </p:nvPr>
        </p:nvSpPr>
        <p:spPr/>
        <p:txBody>
          <a:bodyPr/>
          <a:lstStyle/>
          <a:p>
            <a:endParaRPr lang="en-US"/>
          </a:p>
        </p:txBody>
      </p:sp>
    </p:spTree>
    <p:extLst>
      <p:ext uri="{BB962C8B-B14F-4D97-AF65-F5344CB8AC3E}">
        <p14:creationId xmlns:p14="http://schemas.microsoft.com/office/powerpoint/2010/main" val="1829781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65760"/>
            <a:ext cx="9220200" cy="548640"/>
          </a:xfrm>
        </p:spPr>
        <p:txBody>
          <a:bodyPr/>
          <a:lstStyle/>
          <a:p>
            <a:r>
              <a:rPr lang="en-US" dirty="0" smtClean="0"/>
              <a:t>Day 6 Bellwork: Percent Comp and A jar of coins</a:t>
            </a:r>
            <a:endParaRPr lang="en-US" dirty="0"/>
          </a:p>
        </p:txBody>
      </p:sp>
      <p:sp>
        <p:nvSpPr>
          <p:cNvPr id="3" name="Content Placeholder 2"/>
          <p:cNvSpPr>
            <a:spLocks noGrp="1"/>
          </p:cNvSpPr>
          <p:nvPr>
            <p:ph sz="quarter" idx="1"/>
          </p:nvPr>
        </p:nvSpPr>
        <p:spPr>
          <a:xfrm>
            <a:off x="533400" y="1100628"/>
            <a:ext cx="7810500" cy="4456753"/>
          </a:xfrm>
        </p:spPr>
        <p:txBody>
          <a:bodyPr/>
          <a:lstStyle/>
          <a:p>
            <a:r>
              <a:rPr lang="en-US" sz="2000" dirty="0" smtClean="0"/>
              <a:t>1.  What is the percent composition of </a:t>
            </a:r>
          </a:p>
          <a:p>
            <a:r>
              <a:rPr lang="en-US" sz="2000" dirty="0" smtClean="0"/>
              <a:t>     </a:t>
            </a:r>
            <a:r>
              <a:rPr lang="en-US" sz="2000" dirty="0" err="1" smtClean="0"/>
              <a:t>hypochlorous</a:t>
            </a:r>
            <a:r>
              <a:rPr lang="en-US" sz="2000" dirty="0" smtClean="0"/>
              <a:t> acid?</a:t>
            </a:r>
          </a:p>
          <a:p>
            <a:pPr marL="0" indent="0">
              <a:buNone/>
            </a:pPr>
            <a:endParaRPr lang="en-US" sz="500" dirty="0" smtClean="0"/>
          </a:p>
          <a:p>
            <a:r>
              <a:rPr lang="en-US" sz="2000" dirty="0" smtClean="0"/>
              <a:t>2.   A </a:t>
            </a:r>
            <a:r>
              <a:rPr lang="en-US" sz="2000" dirty="0"/>
              <a:t>jar of coins contains 15% quarters, </a:t>
            </a:r>
            <a:endParaRPr lang="en-US" sz="2000" dirty="0" smtClean="0"/>
          </a:p>
          <a:p>
            <a:r>
              <a:rPr lang="en-US" sz="2000" dirty="0" smtClean="0"/>
              <a:t>      30</a:t>
            </a:r>
            <a:r>
              <a:rPr lang="en-US" sz="2000" dirty="0"/>
              <a:t>% dimes, 20% nickels and </a:t>
            </a:r>
            <a:endParaRPr lang="en-US" sz="2000" dirty="0" smtClean="0"/>
          </a:p>
          <a:p>
            <a:r>
              <a:rPr lang="en-US" sz="2000" dirty="0" smtClean="0"/>
              <a:t>       35</a:t>
            </a:r>
            <a:r>
              <a:rPr lang="en-US" sz="2000" dirty="0"/>
              <a:t>% pennies</a:t>
            </a:r>
            <a:r>
              <a:rPr lang="en-US" sz="2000" dirty="0" smtClean="0"/>
              <a:t>:</a:t>
            </a:r>
          </a:p>
          <a:p>
            <a:endParaRPr lang="en-US" sz="500" dirty="0"/>
          </a:p>
          <a:p>
            <a:pPr marL="461963" lvl="1" indent="-173038"/>
            <a:r>
              <a:rPr lang="en-US" sz="2000" dirty="0"/>
              <a:t>What is the ratio of quarters to pennies?</a:t>
            </a:r>
          </a:p>
          <a:p>
            <a:pPr marL="461963" lvl="1" indent="-173038"/>
            <a:r>
              <a:rPr lang="en-US" sz="2000" dirty="0"/>
              <a:t>Of nickels to pennies</a:t>
            </a:r>
            <a:r>
              <a:rPr lang="en-US" sz="2000" dirty="0" smtClean="0"/>
              <a:t>?</a:t>
            </a:r>
          </a:p>
          <a:p>
            <a:pPr marL="461963" lvl="1" indent="-173038"/>
            <a:r>
              <a:rPr lang="en-US" sz="2000" dirty="0" smtClean="0"/>
              <a:t>Write the relationships out like you would</a:t>
            </a:r>
          </a:p>
          <a:p>
            <a:pPr marL="461963" lvl="1" indent="-173038">
              <a:buNone/>
            </a:pPr>
            <a:r>
              <a:rPr lang="en-US" sz="2000" dirty="0"/>
              <a:t> </a:t>
            </a:r>
            <a:r>
              <a:rPr lang="en-US" sz="2000" dirty="0" smtClean="0"/>
              <a:t>   a chemical formula (</a:t>
            </a:r>
            <a:r>
              <a:rPr lang="en-US" sz="2000" dirty="0" err="1" smtClean="0"/>
              <a:t>Q</a:t>
            </a:r>
            <a:r>
              <a:rPr lang="en-US" sz="2000" baseline="-25000" dirty="0" err="1" smtClean="0"/>
              <a:t>w</a:t>
            </a:r>
            <a:r>
              <a:rPr lang="en-US" sz="2000" dirty="0" err="1" smtClean="0"/>
              <a:t>D</a:t>
            </a:r>
            <a:r>
              <a:rPr lang="en-US" sz="2000" baseline="-25000" dirty="0" err="1" smtClean="0"/>
              <a:t>x</a:t>
            </a:r>
            <a:r>
              <a:rPr lang="en-US" sz="2000" dirty="0" err="1" smtClean="0"/>
              <a:t>N</a:t>
            </a:r>
            <a:r>
              <a:rPr lang="en-US" sz="2000" baseline="-25000" dirty="0" err="1" smtClean="0"/>
              <a:t>y</a:t>
            </a:r>
            <a:r>
              <a:rPr lang="en-US" sz="2000" dirty="0" err="1" smtClean="0"/>
              <a:t>P</a:t>
            </a:r>
            <a:r>
              <a:rPr lang="en-US" sz="2000" baseline="-25000" dirty="0" err="1" smtClean="0"/>
              <a:t>z</a:t>
            </a:r>
            <a:r>
              <a:rPr lang="en-US" sz="2000" dirty="0" smtClean="0"/>
              <a:t>).</a:t>
            </a:r>
            <a:endParaRPr lang="en-US" sz="2000" dirty="0"/>
          </a:p>
          <a:p>
            <a:pPr marL="0" indent="0">
              <a:buNone/>
            </a:pP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471" r="30066" b="122"/>
          <a:stretch/>
        </p:blipFill>
        <p:spPr bwMode="auto">
          <a:xfrm>
            <a:off x="6202680" y="1905000"/>
            <a:ext cx="2843408" cy="4261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85847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Total mass vs. relative mass. What’s important?</a:t>
            </a:r>
            <a:endParaRPr lang="en-US" dirty="0"/>
          </a:p>
        </p:txBody>
      </p:sp>
      <p:sp>
        <p:nvSpPr>
          <p:cNvPr id="3" name="Content Placeholder 2"/>
          <p:cNvSpPr>
            <a:spLocks noGrp="1"/>
          </p:cNvSpPr>
          <p:nvPr>
            <p:ph sz="quarter" idx="1"/>
          </p:nvPr>
        </p:nvSpPr>
        <p:spPr>
          <a:xfrm>
            <a:off x="228600" y="1100628"/>
            <a:ext cx="8915400" cy="4233372"/>
          </a:xfrm>
        </p:spPr>
        <p:txBody>
          <a:bodyPr>
            <a:noAutofit/>
          </a:bodyPr>
          <a:lstStyle/>
          <a:p>
            <a:r>
              <a:rPr lang="en-US" sz="2000" dirty="0"/>
              <a:t>A</a:t>
            </a:r>
            <a:r>
              <a:rPr lang="en-US" sz="2000" dirty="0" smtClean="0"/>
              <a:t> jar of coins contains 15% quarters, 30% dimes, 20% nickels and 35% pennies:</a:t>
            </a:r>
          </a:p>
          <a:p>
            <a:r>
              <a:rPr lang="en-US" sz="2000" dirty="0"/>
              <a:t> </a:t>
            </a:r>
            <a:r>
              <a:rPr lang="en-US" sz="2000" dirty="0" smtClean="0"/>
              <a:t>     </a:t>
            </a:r>
            <a:r>
              <a:rPr lang="en-US" sz="2000" b="0" i="1" dirty="0" smtClean="0"/>
              <a:t>Do we need to know the total number of coins to answer this question?</a:t>
            </a:r>
          </a:p>
          <a:p>
            <a:endParaRPr lang="en-US" sz="2000" dirty="0" smtClean="0"/>
          </a:p>
          <a:p>
            <a:pPr lvl="1"/>
            <a:r>
              <a:rPr lang="en-US" sz="2000" b="1" dirty="0" smtClean="0"/>
              <a:t>What about for compounds?</a:t>
            </a:r>
          </a:p>
          <a:p>
            <a:pPr lvl="2"/>
            <a:r>
              <a:rPr lang="en-US" sz="2000" dirty="0" smtClean="0"/>
              <a:t>Given that we have 25% of A and 75% of B in a compound, what is the ratio of A to B? </a:t>
            </a:r>
          </a:p>
          <a:p>
            <a:pPr lvl="2"/>
            <a:r>
              <a:rPr lang="en-US" sz="2000" dirty="0" smtClean="0"/>
              <a:t>How could we write our answer in terms of :   </a:t>
            </a:r>
            <a:r>
              <a:rPr lang="en-US" sz="2000" dirty="0" err="1" smtClean="0">
                <a:solidFill>
                  <a:srgbClr val="002060"/>
                </a:solidFill>
              </a:rPr>
              <a:t>A</a:t>
            </a:r>
            <a:r>
              <a:rPr lang="en-US" sz="2000" baseline="-25000" dirty="0" err="1" smtClean="0">
                <a:solidFill>
                  <a:srgbClr val="002060"/>
                </a:solidFill>
              </a:rPr>
              <a:t>x</a:t>
            </a:r>
            <a:r>
              <a:rPr lang="en-US" sz="2000" dirty="0" err="1" smtClean="0">
                <a:solidFill>
                  <a:schemeClr val="accent4">
                    <a:lumMod val="50000"/>
                  </a:schemeClr>
                </a:solidFill>
              </a:rPr>
              <a:t>B</a:t>
            </a:r>
            <a:r>
              <a:rPr lang="en-US" sz="2000" baseline="-25000" dirty="0" err="1" smtClean="0">
                <a:solidFill>
                  <a:schemeClr val="accent4">
                    <a:lumMod val="50000"/>
                  </a:schemeClr>
                </a:solidFill>
              </a:rPr>
              <a:t>y</a:t>
            </a:r>
            <a:r>
              <a:rPr lang="en-US" sz="2000" dirty="0" smtClean="0">
                <a:solidFill>
                  <a:srgbClr val="002060"/>
                </a:solidFill>
              </a:rPr>
              <a:t> </a:t>
            </a:r>
            <a:endParaRPr lang="en-US" sz="2000" dirty="0">
              <a:solidFill>
                <a:srgbClr val="002060"/>
              </a:solidFill>
            </a:endParaRPr>
          </a:p>
        </p:txBody>
      </p:sp>
    </p:spTree>
    <p:extLst>
      <p:ext uri="{BB962C8B-B14F-4D97-AF65-F5344CB8AC3E}">
        <p14:creationId xmlns:p14="http://schemas.microsoft.com/office/powerpoint/2010/main" val="5916479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Date Placeholder 3"/>
          <p:cNvSpPr>
            <a:spLocks noGrp="1"/>
          </p:cNvSpPr>
          <p:nvPr>
            <p:ph type="dt" sz="quarter" idx="10"/>
          </p:nvPr>
        </p:nvSpPr>
        <p:spPr>
          <a:noFill/>
        </p:spPr>
        <p:txBody>
          <a:bodyPr/>
          <a:lstStyle>
            <a:lvl1pPr eaLnBrk="0" hangingPunct="0">
              <a:defRPr sz="4400">
                <a:solidFill>
                  <a:schemeClr val="tx1"/>
                </a:solidFill>
                <a:latin typeface="Times New Roman" pitchFamily="18" charset="0"/>
              </a:defRPr>
            </a:lvl1pPr>
            <a:lvl2pPr marL="742950" indent="-285750" eaLnBrk="0" hangingPunct="0">
              <a:defRPr sz="4400">
                <a:solidFill>
                  <a:schemeClr val="tx1"/>
                </a:solidFill>
                <a:latin typeface="Times New Roman" pitchFamily="18" charset="0"/>
              </a:defRPr>
            </a:lvl2pPr>
            <a:lvl3pPr marL="1143000" indent="-228600" eaLnBrk="0" hangingPunct="0">
              <a:defRPr sz="4400">
                <a:solidFill>
                  <a:schemeClr val="tx1"/>
                </a:solidFill>
                <a:latin typeface="Times New Roman" pitchFamily="18" charset="0"/>
              </a:defRPr>
            </a:lvl3pPr>
            <a:lvl4pPr marL="1600200" indent="-228600" eaLnBrk="0" hangingPunct="0">
              <a:defRPr sz="4400">
                <a:solidFill>
                  <a:schemeClr val="tx1"/>
                </a:solidFill>
                <a:latin typeface="Times New Roman" pitchFamily="18" charset="0"/>
              </a:defRPr>
            </a:lvl4pPr>
            <a:lvl5pPr marL="2057400" indent="-228600" eaLnBrk="0" hangingPunct="0">
              <a:defRPr sz="4400">
                <a:solidFill>
                  <a:schemeClr val="tx1"/>
                </a:solidFill>
                <a:latin typeface="Times New Roman" pitchFamily="18" charset="0"/>
              </a:defRPr>
            </a:lvl5pPr>
            <a:lvl6pPr marL="2514600" indent="-228600" eaLnBrk="0" fontAlgn="base" hangingPunct="0">
              <a:spcBef>
                <a:spcPct val="0"/>
              </a:spcBef>
              <a:spcAft>
                <a:spcPct val="0"/>
              </a:spcAft>
              <a:defRPr sz="4400">
                <a:solidFill>
                  <a:schemeClr val="tx1"/>
                </a:solidFill>
                <a:latin typeface="Times New Roman" pitchFamily="18" charset="0"/>
              </a:defRPr>
            </a:lvl6pPr>
            <a:lvl7pPr marL="2971800" indent="-228600" eaLnBrk="0" fontAlgn="base" hangingPunct="0">
              <a:spcBef>
                <a:spcPct val="0"/>
              </a:spcBef>
              <a:spcAft>
                <a:spcPct val="0"/>
              </a:spcAft>
              <a:defRPr sz="4400">
                <a:solidFill>
                  <a:schemeClr val="tx1"/>
                </a:solidFill>
                <a:latin typeface="Times New Roman" pitchFamily="18" charset="0"/>
              </a:defRPr>
            </a:lvl7pPr>
            <a:lvl8pPr marL="3429000" indent="-228600" eaLnBrk="0" fontAlgn="base" hangingPunct="0">
              <a:spcBef>
                <a:spcPct val="0"/>
              </a:spcBef>
              <a:spcAft>
                <a:spcPct val="0"/>
              </a:spcAft>
              <a:defRPr sz="4400">
                <a:solidFill>
                  <a:schemeClr val="tx1"/>
                </a:solidFill>
                <a:latin typeface="Times New Roman" pitchFamily="18" charset="0"/>
              </a:defRPr>
            </a:lvl8pPr>
            <a:lvl9pPr marL="3886200" indent="-228600" eaLnBrk="0" fontAlgn="base" hangingPunct="0">
              <a:spcBef>
                <a:spcPct val="0"/>
              </a:spcBef>
              <a:spcAft>
                <a:spcPct val="0"/>
              </a:spcAft>
              <a:defRPr sz="4400">
                <a:solidFill>
                  <a:schemeClr val="tx1"/>
                </a:solidFill>
                <a:latin typeface="Times New Roman" pitchFamily="18" charset="0"/>
              </a:defRPr>
            </a:lvl9pPr>
          </a:lstStyle>
          <a:p>
            <a:pPr eaLnBrk="1" hangingPunct="1"/>
            <a:fld id="{6A329B37-0EFE-4AD1-9990-7435EC43095A}" type="datetime1">
              <a:rPr lang="en-US" altLang="en-US" sz="1400" smtClean="0"/>
              <a:pPr eaLnBrk="1" hangingPunct="1"/>
              <a:t>4/16/2014</a:t>
            </a:fld>
            <a:endParaRPr lang="en-US" altLang="en-US" sz="1400" smtClean="0"/>
          </a:p>
        </p:txBody>
      </p:sp>
      <p:sp>
        <p:nvSpPr>
          <p:cNvPr id="75779" name="Slide Number Placeholder 5"/>
          <p:cNvSpPr>
            <a:spLocks noGrp="1"/>
          </p:cNvSpPr>
          <p:nvPr>
            <p:ph type="sldNum" sz="quarter" idx="12"/>
          </p:nvPr>
        </p:nvSpPr>
        <p:spPr>
          <a:noFill/>
        </p:spPr>
        <p:txBody>
          <a:bodyPr/>
          <a:lstStyle>
            <a:lvl1pPr eaLnBrk="0" hangingPunct="0">
              <a:defRPr sz="4400">
                <a:solidFill>
                  <a:schemeClr val="tx1"/>
                </a:solidFill>
                <a:latin typeface="Times New Roman" pitchFamily="18" charset="0"/>
              </a:defRPr>
            </a:lvl1pPr>
            <a:lvl2pPr marL="742950" indent="-285750" eaLnBrk="0" hangingPunct="0">
              <a:defRPr sz="4400">
                <a:solidFill>
                  <a:schemeClr val="tx1"/>
                </a:solidFill>
                <a:latin typeface="Times New Roman" pitchFamily="18" charset="0"/>
              </a:defRPr>
            </a:lvl2pPr>
            <a:lvl3pPr marL="1143000" indent="-228600" eaLnBrk="0" hangingPunct="0">
              <a:defRPr sz="4400">
                <a:solidFill>
                  <a:schemeClr val="tx1"/>
                </a:solidFill>
                <a:latin typeface="Times New Roman" pitchFamily="18" charset="0"/>
              </a:defRPr>
            </a:lvl3pPr>
            <a:lvl4pPr marL="1600200" indent="-228600" eaLnBrk="0" hangingPunct="0">
              <a:defRPr sz="4400">
                <a:solidFill>
                  <a:schemeClr val="tx1"/>
                </a:solidFill>
                <a:latin typeface="Times New Roman" pitchFamily="18" charset="0"/>
              </a:defRPr>
            </a:lvl4pPr>
            <a:lvl5pPr marL="2057400" indent="-228600" eaLnBrk="0" hangingPunct="0">
              <a:defRPr sz="4400">
                <a:solidFill>
                  <a:schemeClr val="tx1"/>
                </a:solidFill>
                <a:latin typeface="Times New Roman" pitchFamily="18" charset="0"/>
              </a:defRPr>
            </a:lvl5pPr>
            <a:lvl6pPr marL="2514600" indent="-228600" eaLnBrk="0" fontAlgn="base" hangingPunct="0">
              <a:spcBef>
                <a:spcPct val="0"/>
              </a:spcBef>
              <a:spcAft>
                <a:spcPct val="0"/>
              </a:spcAft>
              <a:defRPr sz="4400">
                <a:solidFill>
                  <a:schemeClr val="tx1"/>
                </a:solidFill>
                <a:latin typeface="Times New Roman" pitchFamily="18" charset="0"/>
              </a:defRPr>
            </a:lvl6pPr>
            <a:lvl7pPr marL="2971800" indent="-228600" eaLnBrk="0" fontAlgn="base" hangingPunct="0">
              <a:spcBef>
                <a:spcPct val="0"/>
              </a:spcBef>
              <a:spcAft>
                <a:spcPct val="0"/>
              </a:spcAft>
              <a:defRPr sz="4400">
                <a:solidFill>
                  <a:schemeClr val="tx1"/>
                </a:solidFill>
                <a:latin typeface="Times New Roman" pitchFamily="18" charset="0"/>
              </a:defRPr>
            </a:lvl7pPr>
            <a:lvl8pPr marL="3429000" indent="-228600" eaLnBrk="0" fontAlgn="base" hangingPunct="0">
              <a:spcBef>
                <a:spcPct val="0"/>
              </a:spcBef>
              <a:spcAft>
                <a:spcPct val="0"/>
              </a:spcAft>
              <a:defRPr sz="4400">
                <a:solidFill>
                  <a:schemeClr val="tx1"/>
                </a:solidFill>
                <a:latin typeface="Times New Roman" pitchFamily="18" charset="0"/>
              </a:defRPr>
            </a:lvl8pPr>
            <a:lvl9pPr marL="3886200" indent="-228600" eaLnBrk="0" fontAlgn="base" hangingPunct="0">
              <a:spcBef>
                <a:spcPct val="0"/>
              </a:spcBef>
              <a:spcAft>
                <a:spcPct val="0"/>
              </a:spcAft>
              <a:defRPr sz="4400">
                <a:solidFill>
                  <a:schemeClr val="tx1"/>
                </a:solidFill>
                <a:latin typeface="Times New Roman" pitchFamily="18" charset="0"/>
              </a:defRPr>
            </a:lvl9pPr>
          </a:lstStyle>
          <a:p>
            <a:pPr eaLnBrk="1" hangingPunct="1"/>
            <a:fld id="{4577C90F-8CE7-443B-8217-869B72150615}" type="slidenum">
              <a:rPr lang="en-US" altLang="en-US" sz="1400" smtClean="0"/>
              <a:pPr eaLnBrk="1" hangingPunct="1"/>
              <a:t>44</a:t>
            </a:fld>
            <a:endParaRPr lang="en-US" altLang="en-US" sz="1400" smtClean="0"/>
          </a:p>
        </p:txBody>
      </p:sp>
      <p:sp>
        <p:nvSpPr>
          <p:cNvPr id="75780" name="Rectangle 2"/>
          <p:cNvSpPr>
            <a:spLocks noGrp="1" noChangeArrowheads="1"/>
          </p:cNvSpPr>
          <p:nvPr>
            <p:ph type="title"/>
          </p:nvPr>
        </p:nvSpPr>
        <p:spPr>
          <a:xfrm>
            <a:off x="685800" y="381000"/>
            <a:ext cx="7772400" cy="1143000"/>
          </a:xfrm>
          <a:noFill/>
          <a:ln>
            <a:solidFill>
              <a:srgbClr val="FF99CC"/>
            </a:solidFill>
            <a:miter lim="800000"/>
            <a:headEnd/>
            <a:tailEnd/>
          </a:ln>
        </p:spPr>
        <p:txBody>
          <a:bodyPr/>
          <a:lstStyle/>
          <a:p>
            <a:pPr eaLnBrk="1" hangingPunct="1"/>
            <a:r>
              <a:rPr lang="en-US" altLang="en-US" smtClean="0"/>
              <a:t>Empirical Formulas</a:t>
            </a:r>
          </a:p>
        </p:txBody>
      </p:sp>
      <p:sp>
        <p:nvSpPr>
          <p:cNvPr id="2" name="Rectangle 1"/>
          <p:cNvSpPr/>
          <p:nvPr/>
        </p:nvSpPr>
        <p:spPr>
          <a:xfrm>
            <a:off x="914400" y="1600200"/>
            <a:ext cx="3962400" cy="3200400"/>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a:p>
        </p:txBody>
      </p:sp>
      <p:sp>
        <p:nvSpPr>
          <p:cNvPr id="3" name="TextBox 2"/>
          <p:cNvSpPr txBox="1">
            <a:spLocks noChangeArrowheads="1"/>
          </p:cNvSpPr>
          <p:nvPr/>
        </p:nvSpPr>
        <p:spPr bwMode="auto">
          <a:xfrm>
            <a:off x="914400" y="2057400"/>
            <a:ext cx="3505200" cy="335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1"/>
                </a:solidFill>
                <a:latin typeface="Times New Roman" pitchFamily="18" charset="0"/>
              </a:defRPr>
            </a:lvl1pPr>
            <a:lvl2pPr marL="742950" indent="-285750" eaLnBrk="0" hangingPunct="0">
              <a:defRPr sz="4400">
                <a:solidFill>
                  <a:schemeClr val="tx1"/>
                </a:solidFill>
                <a:latin typeface="Times New Roman" pitchFamily="18" charset="0"/>
              </a:defRPr>
            </a:lvl2pPr>
            <a:lvl3pPr marL="1143000" indent="-228600" eaLnBrk="0" hangingPunct="0">
              <a:defRPr sz="4400">
                <a:solidFill>
                  <a:schemeClr val="tx1"/>
                </a:solidFill>
                <a:latin typeface="Times New Roman" pitchFamily="18" charset="0"/>
              </a:defRPr>
            </a:lvl3pPr>
            <a:lvl4pPr marL="1600200" indent="-228600" eaLnBrk="0" hangingPunct="0">
              <a:defRPr sz="4400">
                <a:solidFill>
                  <a:schemeClr val="tx1"/>
                </a:solidFill>
                <a:latin typeface="Times New Roman" pitchFamily="18" charset="0"/>
              </a:defRPr>
            </a:lvl4pPr>
            <a:lvl5pPr marL="2057400" indent="-228600" eaLnBrk="0" hangingPunct="0">
              <a:defRPr sz="4400">
                <a:solidFill>
                  <a:schemeClr val="tx1"/>
                </a:solidFill>
                <a:latin typeface="Times New Roman" pitchFamily="18" charset="0"/>
              </a:defRPr>
            </a:lvl5pPr>
            <a:lvl6pPr marL="2514600" indent="-228600" eaLnBrk="0" fontAlgn="base" hangingPunct="0">
              <a:spcBef>
                <a:spcPct val="0"/>
              </a:spcBef>
              <a:spcAft>
                <a:spcPct val="0"/>
              </a:spcAft>
              <a:defRPr sz="4400">
                <a:solidFill>
                  <a:schemeClr val="tx1"/>
                </a:solidFill>
                <a:latin typeface="Times New Roman" pitchFamily="18" charset="0"/>
              </a:defRPr>
            </a:lvl6pPr>
            <a:lvl7pPr marL="2971800" indent="-228600" eaLnBrk="0" fontAlgn="base" hangingPunct="0">
              <a:spcBef>
                <a:spcPct val="0"/>
              </a:spcBef>
              <a:spcAft>
                <a:spcPct val="0"/>
              </a:spcAft>
              <a:defRPr sz="4400">
                <a:solidFill>
                  <a:schemeClr val="tx1"/>
                </a:solidFill>
                <a:latin typeface="Times New Roman" pitchFamily="18" charset="0"/>
              </a:defRPr>
            </a:lvl7pPr>
            <a:lvl8pPr marL="3429000" indent="-228600" eaLnBrk="0" fontAlgn="base" hangingPunct="0">
              <a:spcBef>
                <a:spcPct val="0"/>
              </a:spcBef>
              <a:spcAft>
                <a:spcPct val="0"/>
              </a:spcAft>
              <a:defRPr sz="4400">
                <a:solidFill>
                  <a:schemeClr val="tx1"/>
                </a:solidFill>
                <a:latin typeface="Times New Roman" pitchFamily="18" charset="0"/>
              </a:defRPr>
            </a:lvl8pPr>
            <a:lvl9pPr marL="3886200" indent="-228600" eaLnBrk="0" fontAlgn="base" hangingPunct="0">
              <a:spcBef>
                <a:spcPct val="0"/>
              </a:spcBef>
              <a:spcAft>
                <a:spcPct val="0"/>
              </a:spcAft>
              <a:defRPr sz="4400">
                <a:solidFill>
                  <a:schemeClr val="tx1"/>
                </a:solidFill>
                <a:latin typeface="Times New Roman" pitchFamily="18" charset="0"/>
              </a:defRPr>
            </a:lvl9pPr>
          </a:lstStyle>
          <a:p>
            <a:pPr eaLnBrk="1" hangingPunct="1"/>
            <a:r>
              <a:rPr lang="en-US" altLang="en-US" sz="2800">
                <a:latin typeface="Cambria" pitchFamily="18" charset="0"/>
              </a:rPr>
              <a:t>A chemical formulas that shows the kind of </a:t>
            </a:r>
            <a:r>
              <a:rPr lang="en-US" altLang="en-US" sz="2800" b="1">
                <a:latin typeface="Cambria" pitchFamily="18" charset="0"/>
              </a:rPr>
              <a:t>atoms</a:t>
            </a:r>
            <a:r>
              <a:rPr lang="en-US" altLang="en-US" sz="2800">
                <a:latin typeface="Cambria" pitchFamily="18" charset="0"/>
              </a:rPr>
              <a:t> and their </a:t>
            </a:r>
            <a:r>
              <a:rPr lang="en-US" altLang="en-US" sz="2800" b="1">
                <a:latin typeface="Cambria" pitchFamily="18" charset="0"/>
              </a:rPr>
              <a:t>relative numbers </a:t>
            </a:r>
            <a:r>
              <a:rPr lang="en-US" altLang="en-US" sz="2800">
                <a:latin typeface="Cambria" pitchFamily="18" charset="0"/>
              </a:rPr>
              <a:t>in the </a:t>
            </a:r>
            <a:r>
              <a:rPr lang="en-US" altLang="en-US" sz="2800" b="1">
                <a:latin typeface="Cambria" pitchFamily="18" charset="0"/>
              </a:rPr>
              <a:t>most reduced </a:t>
            </a:r>
            <a:r>
              <a:rPr lang="en-US" altLang="en-US" sz="2800">
                <a:latin typeface="Cambria" pitchFamily="18" charset="0"/>
              </a:rPr>
              <a:t>form.</a:t>
            </a:r>
          </a:p>
          <a:p>
            <a:pPr eaLnBrk="1" hangingPunct="1"/>
            <a:endParaRPr lang="en-US" altLang="en-US"/>
          </a:p>
        </p:txBody>
      </p:sp>
      <p:sp>
        <p:nvSpPr>
          <p:cNvPr id="4" name="Oval 3"/>
          <p:cNvSpPr/>
          <p:nvPr/>
        </p:nvSpPr>
        <p:spPr>
          <a:xfrm>
            <a:off x="5257800" y="2057400"/>
            <a:ext cx="3048000" cy="2949575"/>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TextBox 4"/>
          <p:cNvSpPr txBox="1">
            <a:spLocks noChangeArrowheads="1"/>
          </p:cNvSpPr>
          <p:nvPr/>
        </p:nvSpPr>
        <p:spPr bwMode="auto">
          <a:xfrm>
            <a:off x="5753100" y="2795588"/>
            <a:ext cx="2552700"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1"/>
                </a:solidFill>
                <a:latin typeface="Times New Roman" pitchFamily="18" charset="0"/>
              </a:defRPr>
            </a:lvl1pPr>
            <a:lvl2pPr marL="742950" indent="-285750" eaLnBrk="0" hangingPunct="0">
              <a:defRPr sz="4400">
                <a:solidFill>
                  <a:schemeClr val="tx1"/>
                </a:solidFill>
                <a:latin typeface="Times New Roman" pitchFamily="18" charset="0"/>
              </a:defRPr>
            </a:lvl2pPr>
            <a:lvl3pPr marL="1143000" indent="-228600" eaLnBrk="0" hangingPunct="0">
              <a:defRPr sz="4400">
                <a:solidFill>
                  <a:schemeClr val="tx1"/>
                </a:solidFill>
                <a:latin typeface="Times New Roman" pitchFamily="18" charset="0"/>
              </a:defRPr>
            </a:lvl3pPr>
            <a:lvl4pPr marL="1600200" indent="-228600" eaLnBrk="0" hangingPunct="0">
              <a:defRPr sz="4400">
                <a:solidFill>
                  <a:schemeClr val="tx1"/>
                </a:solidFill>
                <a:latin typeface="Times New Roman" pitchFamily="18" charset="0"/>
              </a:defRPr>
            </a:lvl4pPr>
            <a:lvl5pPr marL="2057400" indent="-228600" eaLnBrk="0" hangingPunct="0">
              <a:defRPr sz="4400">
                <a:solidFill>
                  <a:schemeClr val="tx1"/>
                </a:solidFill>
                <a:latin typeface="Times New Roman" pitchFamily="18" charset="0"/>
              </a:defRPr>
            </a:lvl5pPr>
            <a:lvl6pPr marL="2514600" indent="-228600" eaLnBrk="0" fontAlgn="base" hangingPunct="0">
              <a:spcBef>
                <a:spcPct val="0"/>
              </a:spcBef>
              <a:spcAft>
                <a:spcPct val="0"/>
              </a:spcAft>
              <a:defRPr sz="4400">
                <a:solidFill>
                  <a:schemeClr val="tx1"/>
                </a:solidFill>
                <a:latin typeface="Times New Roman" pitchFamily="18" charset="0"/>
              </a:defRPr>
            </a:lvl6pPr>
            <a:lvl7pPr marL="2971800" indent="-228600" eaLnBrk="0" fontAlgn="base" hangingPunct="0">
              <a:spcBef>
                <a:spcPct val="0"/>
              </a:spcBef>
              <a:spcAft>
                <a:spcPct val="0"/>
              </a:spcAft>
              <a:defRPr sz="4400">
                <a:solidFill>
                  <a:schemeClr val="tx1"/>
                </a:solidFill>
                <a:latin typeface="Times New Roman" pitchFamily="18" charset="0"/>
              </a:defRPr>
            </a:lvl7pPr>
            <a:lvl8pPr marL="3429000" indent="-228600" eaLnBrk="0" fontAlgn="base" hangingPunct="0">
              <a:spcBef>
                <a:spcPct val="0"/>
              </a:spcBef>
              <a:spcAft>
                <a:spcPct val="0"/>
              </a:spcAft>
              <a:defRPr sz="4400">
                <a:solidFill>
                  <a:schemeClr val="tx1"/>
                </a:solidFill>
                <a:latin typeface="Times New Roman" pitchFamily="18" charset="0"/>
              </a:defRPr>
            </a:lvl8pPr>
            <a:lvl9pPr marL="3886200" indent="-228600" eaLnBrk="0" fontAlgn="base" hangingPunct="0">
              <a:spcBef>
                <a:spcPct val="0"/>
              </a:spcBef>
              <a:spcAft>
                <a:spcPct val="0"/>
              </a:spcAft>
              <a:defRPr sz="4400">
                <a:solidFill>
                  <a:schemeClr val="tx1"/>
                </a:solidFill>
                <a:latin typeface="Times New Roman" pitchFamily="18" charset="0"/>
              </a:defRPr>
            </a:lvl9pPr>
          </a:lstStyle>
          <a:p>
            <a:pPr eaLnBrk="1" hangingPunct="1"/>
            <a:r>
              <a:rPr lang="en-US" altLang="en-US" sz="2400" dirty="0">
                <a:latin typeface="Cambria" pitchFamily="18" charset="0"/>
              </a:rPr>
              <a:t>Ionic compounds are ALWAYS represented with empirical formulas</a:t>
            </a:r>
          </a:p>
          <a:p>
            <a:pPr eaLnBrk="1" hangingPunct="1"/>
            <a:endParaRPr lang="en-US" altLang="en-US" dirty="0"/>
          </a:p>
        </p:txBody>
      </p:sp>
      <p:sp>
        <p:nvSpPr>
          <p:cNvPr id="7" name="TextBox 6"/>
          <p:cNvSpPr txBox="1">
            <a:spLocks noChangeArrowheads="1"/>
          </p:cNvSpPr>
          <p:nvPr/>
        </p:nvSpPr>
        <p:spPr bwMode="auto">
          <a:xfrm>
            <a:off x="609600" y="5411788"/>
            <a:ext cx="77724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1"/>
                </a:solidFill>
                <a:latin typeface="Times New Roman" pitchFamily="18" charset="0"/>
              </a:defRPr>
            </a:lvl1pPr>
            <a:lvl2pPr marL="742950" indent="-285750" eaLnBrk="0" hangingPunct="0">
              <a:defRPr sz="4400">
                <a:solidFill>
                  <a:schemeClr val="tx1"/>
                </a:solidFill>
                <a:latin typeface="Times New Roman" pitchFamily="18" charset="0"/>
              </a:defRPr>
            </a:lvl2pPr>
            <a:lvl3pPr marL="1143000" indent="-228600" eaLnBrk="0" hangingPunct="0">
              <a:defRPr sz="4400">
                <a:solidFill>
                  <a:schemeClr val="tx1"/>
                </a:solidFill>
                <a:latin typeface="Times New Roman" pitchFamily="18" charset="0"/>
              </a:defRPr>
            </a:lvl3pPr>
            <a:lvl4pPr marL="1600200" indent="-228600" eaLnBrk="0" hangingPunct="0">
              <a:defRPr sz="4400">
                <a:solidFill>
                  <a:schemeClr val="tx1"/>
                </a:solidFill>
                <a:latin typeface="Times New Roman" pitchFamily="18" charset="0"/>
              </a:defRPr>
            </a:lvl4pPr>
            <a:lvl5pPr marL="2057400" indent="-228600" eaLnBrk="0" hangingPunct="0">
              <a:defRPr sz="4400">
                <a:solidFill>
                  <a:schemeClr val="tx1"/>
                </a:solidFill>
                <a:latin typeface="Times New Roman" pitchFamily="18" charset="0"/>
              </a:defRPr>
            </a:lvl5pPr>
            <a:lvl6pPr marL="2514600" indent="-228600" eaLnBrk="0" fontAlgn="base" hangingPunct="0">
              <a:spcBef>
                <a:spcPct val="0"/>
              </a:spcBef>
              <a:spcAft>
                <a:spcPct val="0"/>
              </a:spcAft>
              <a:defRPr sz="4400">
                <a:solidFill>
                  <a:schemeClr val="tx1"/>
                </a:solidFill>
                <a:latin typeface="Times New Roman" pitchFamily="18" charset="0"/>
              </a:defRPr>
            </a:lvl6pPr>
            <a:lvl7pPr marL="2971800" indent="-228600" eaLnBrk="0" fontAlgn="base" hangingPunct="0">
              <a:spcBef>
                <a:spcPct val="0"/>
              </a:spcBef>
              <a:spcAft>
                <a:spcPct val="0"/>
              </a:spcAft>
              <a:defRPr sz="4400">
                <a:solidFill>
                  <a:schemeClr val="tx1"/>
                </a:solidFill>
                <a:latin typeface="Times New Roman" pitchFamily="18" charset="0"/>
              </a:defRPr>
            </a:lvl7pPr>
            <a:lvl8pPr marL="3429000" indent="-228600" eaLnBrk="0" fontAlgn="base" hangingPunct="0">
              <a:spcBef>
                <a:spcPct val="0"/>
              </a:spcBef>
              <a:spcAft>
                <a:spcPct val="0"/>
              </a:spcAft>
              <a:defRPr sz="4400">
                <a:solidFill>
                  <a:schemeClr val="tx1"/>
                </a:solidFill>
                <a:latin typeface="Times New Roman" pitchFamily="18" charset="0"/>
              </a:defRPr>
            </a:lvl8pPr>
            <a:lvl9pPr marL="3886200" indent="-228600" eaLnBrk="0" fontAlgn="base" hangingPunct="0">
              <a:spcBef>
                <a:spcPct val="0"/>
              </a:spcBef>
              <a:spcAft>
                <a:spcPct val="0"/>
              </a:spcAft>
              <a:defRPr sz="4400">
                <a:solidFill>
                  <a:schemeClr val="tx1"/>
                </a:solidFill>
                <a:latin typeface="Times New Roman" pitchFamily="18" charset="0"/>
              </a:defRPr>
            </a:lvl9pPr>
          </a:lstStyle>
          <a:p>
            <a:pPr eaLnBrk="1" hangingPunct="1"/>
            <a:r>
              <a:rPr lang="en-US" altLang="en-US" sz="2800">
                <a:latin typeface="Cambria" pitchFamily="18" charset="0"/>
              </a:rPr>
              <a:t>Molecular Formula: C</a:t>
            </a:r>
            <a:r>
              <a:rPr lang="en-US" altLang="en-US" sz="2800" baseline="-25000">
                <a:latin typeface="Cambria" pitchFamily="18" charset="0"/>
              </a:rPr>
              <a:t>2</a:t>
            </a:r>
            <a:r>
              <a:rPr lang="en-US" altLang="en-US" sz="2800">
                <a:latin typeface="Cambria" pitchFamily="18" charset="0"/>
              </a:rPr>
              <a:t>H</a:t>
            </a:r>
            <a:r>
              <a:rPr lang="en-US" altLang="en-US" sz="2800" baseline="-25000">
                <a:latin typeface="Cambria" pitchFamily="18" charset="0"/>
              </a:rPr>
              <a:t>6</a:t>
            </a:r>
            <a:r>
              <a:rPr lang="en-US" altLang="en-US" sz="2800">
                <a:latin typeface="Cambria" pitchFamily="18" charset="0"/>
              </a:rPr>
              <a:t>     </a:t>
            </a:r>
          </a:p>
          <a:p>
            <a:pPr eaLnBrk="1" hangingPunct="1"/>
            <a:r>
              <a:rPr lang="en-US" altLang="en-US" sz="2800">
                <a:latin typeface="Cambria" pitchFamily="18" charset="0"/>
              </a:rPr>
              <a:t>Empirical Formula of C</a:t>
            </a:r>
            <a:r>
              <a:rPr lang="en-US" altLang="en-US" sz="2800" baseline="-25000">
                <a:latin typeface="Cambria" pitchFamily="18" charset="0"/>
              </a:rPr>
              <a:t>2</a:t>
            </a:r>
            <a:r>
              <a:rPr lang="en-US" altLang="en-US" sz="2800">
                <a:latin typeface="Cambria" pitchFamily="18" charset="0"/>
              </a:rPr>
              <a:t>H</a:t>
            </a:r>
            <a:r>
              <a:rPr lang="en-US" altLang="en-US" sz="2800" baseline="-25000">
                <a:latin typeface="Cambria" pitchFamily="18" charset="0"/>
              </a:rPr>
              <a:t>6</a:t>
            </a:r>
            <a:r>
              <a:rPr lang="en-US" altLang="en-US" sz="2800">
                <a:latin typeface="Cambria" pitchFamily="18" charset="0"/>
              </a:rPr>
              <a:t> is  ________________ </a:t>
            </a:r>
          </a:p>
        </p:txBody>
      </p:sp>
      <p:sp>
        <p:nvSpPr>
          <p:cNvPr id="8" name="TextBox 7"/>
          <p:cNvSpPr txBox="1">
            <a:spLocks noChangeArrowheads="1"/>
          </p:cNvSpPr>
          <p:nvPr/>
        </p:nvSpPr>
        <p:spPr bwMode="auto">
          <a:xfrm>
            <a:off x="5753100" y="5715000"/>
            <a:ext cx="16954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1"/>
                </a:solidFill>
                <a:latin typeface="Times New Roman" pitchFamily="18" charset="0"/>
              </a:defRPr>
            </a:lvl1pPr>
            <a:lvl2pPr marL="742950" indent="-285750" eaLnBrk="0" hangingPunct="0">
              <a:defRPr sz="4400">
                <a:solidFill>
                  <a:schemeClr val="tx1"/>
                </a:solidFill>
                <a:latin typeface="Times New Roman" pitchFamily="18" charset="0"/>
              </a:defRPr>
            </a:lvl2pPr>
            <a:lvl3pPr marL="1143000" indent="-228600" eaLnBrk="0" hangingPunct="0">
              <a:defRPr sz="4400">
                <a:solidFill>
                  <a:schemeClr val="tx1"/>
                </a:solidFill>
                <a:latin typeface="Times New Roman" pitchFamily="18" charset="0"/>
              </a:defRPr>
            </a:lvl3pPr>
            <a:lvl4pPr marL="1600200" indent="-228600" eaLnBrk="0" hangingPunct="0">
              <a:defRPr sz="4400">
                <a:solidFill>
                  <a:schemeClr val="tx1"/>
                </a:solidFill>
                <a:latin typeface="Times New Roman" pitchFamily="18" charset="0"/>
              </a:defRPr>
            </a:lvl4pPr>
            <a:lvl5pPr marL="2057400" indent="-228600" eaLnBrk="0" hangingPunct="0">
              <a:defRPr sz="4400">
                <a:solidFill>
                  <a:schemeClr val="tx1"/>
                </a:solidFill>
                <a:latin typeface="Times New Roman" pitchFamily="18" charset="0"/>
              </a:defRPr>
            </a:lvl5pPr>
            <a:lvl6pPr marL="2514600" indent="-228600" eaLnBrk="0" fontAlgn="base" hangingPunct="0">
              <a:spcBef>
                <a:spcPct val="0"/>
              </a:spcBef>
              <a:spcAft>
                <a:spcPct val="0"/>
              </a:spcAft>
              <a:defRPr sz="4400">
                <a:solidFill>
                  <a:schemeClr val="tx1"/>
                </a:solidFill>
                <a:latin typeface="Times New Roman" pitchFamily="18" charset="0"/>
              </a:defRPr>
            </a:lvl6pPr>
            <a:lvl7pPr marL="2971800" indent="-228600" eaLnBrk="0" fontAlgn="base" hangingPunct="0">
              <a:spcBef>
                <a:spcPct val="0"/>
              </a:spcBef>
              <a:spcAft>
                <a:spcPct val="0"/>
              </a:spcAft>
              <a:defRPr sz="4400">
                <a:solidFill>
                  <a:schemeClr val="tx1"/>
                </a:solidFill>
                <a:latin typeface="Times New Roman" pitchFamily="18" charset="0"/>
              </a:defRPr>
            </a:lvl7pPr>
            <a:lvl8pPr marL="3429000" indent="-228600" eaLnBrk="0" fontAlgn="base" hangingPunct="0">
              <a:spcBef>
                <a:spcPct val="0"/>
              </a:spcBef>
              <a:spcAft>
                <a:spcPct val="0"/>
              </a:spcAft>
              <a:defRPr sz="4400">
                <a:solidFill>
                  <a:schemeClr val="tx1"/>
                </a:solidFill>
                <a:latin typeface="Times New Roman" pitchFamily="18" charset="0"/>
              </a:defRPr>
            </a:lvl8pPr>
            <a:lvl9pPr marL="3886200" indent="-228600" eaLnBrk="0" fontAlgn="base" hangingPunct="0">
              <a:spcBef>
                <a:spcPct val="0"/>
              </a:spcBef>
              <a:spcAft>
                <a:spcPct val="0"/>
              </a:spcAft>
              <a:defRPr sz="4400">
                <a:solidFill>
                  <a:schemeClr val="tx1"/>
                </a:solidFill>
                <a:latin typeface="Times New Roman" pitchFamily="18" charset="0"/>
              </a:defRPr>
            </a:lvl9pPr>
          </a:lstStyle>
          <a:p>
            <a:pPr eaLnBrk="1" hangingPunct="1"/>
            <a:r>
              <a:rPr lang="en-US" altLang="en-US" sz="2800">
                <a:latin typeface="Cambria" pitchFamily="18" charset="0"/>
              </a:rPr>
              <a:t>CH</a:t>
            </a:r>
            <a:r>
              <a:rPr lang="en-US" altLang="en-US" sz="2800" baseline="-25000">
                <a:latin typeface="Cambria" pitchFamily="18" charset="0"/>
              </a:rPr>
              <a:t>3</a:t>
            </a:r>
          </a:p>
        </p:txBody>
      </p:sp>
    </p:spTree>
    <p:custDataLst>
      <p:tags r:id="rId1"/>
    </p:custDataLst>
    <p:extLst>
      <p:ext uri="{BB962C8B-B14F-4D97-AF65-F5344CB8AC3E}">
        <p14:creationId xmlns:p14="http://schemas.microsoft.com/office/powerpoint/2010/main" val="24315263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2000"/>
                                        <p:tgtEl>
                                          <p:spTgt spid="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956" t="22768" r="50000" b="14272"/>
          <a:stretch/>
        </p:blipFill>
        <p:spPr bwMode="auto">
          <a:xfrm>
            <a:off x="228599" y="304800"/>
            <a:ext cx="7964459" cy="6400800"/>
          </a:xfrm>
          <a:prstGeom prst="rect">
            <a:avLst/>
          </a:prstGeom>
          <a:noFill/>
          <a:ln w="9525">
            <a:solidFill>
              <a:srgbClr val="FF6600"/>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4572000" y="533400"/>
            <a:ext cx="4038600" cy="548640"/>
          </a:xfrm>
        </p:spPr>
        <p:style>
          <a:lnRef idx="2">
            <a:schemeClr val="accent3"/>
          </a:lnRef>
          <a:fillRef idx="1">
            <a:schemeClr val="lt1"/>
          </a:fillRef>
          <a:effectRef idx="0">
            <a:schemeClr val="accent3"/>
          </a:effectRef>
          <a:fontRef idx="minor">
            <a:schemeClr val="dk1"/>
          </a:fontRef>
        </p:style>
        <p:txBody>
          <a:bodyPr/>
          <a:lstStyle/>
          <a:p>
            <a:r>
              <a:rPr lang="en-US" dirty="0" smtClean="0"/>
              <a:t>What does it Mean?</a:t>
            </a:r>
            <a:endParaRPr lang="en-US" dirty="0"/>
          </a:p>
        </p:txBody>
      </p:sp>
    </p:spTree>
    <p:extLst>
      <p:ext uri="{BB962C8B-B14F-4D97-AF65-F5344CB8AC3E}">
        <p14:creationId xmlns:p14="http://schemas.microsoft.com/office/powerpoint/2010/main" val="33259807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Date Placeholder 3"/>
          <p:cNvSpPr>
            <a:spLocks noGrp="1"/>
          </p:cNvSpPr>
          <p:nvPr>
            <p:ph type="dt" sz="quarter" idx="10"/>
          </p:nvPr>
        </p:nvSpPr>
        <p:spPr>
          <a:noFill/>
        </p:spPr>
        <p:txBody>
          <a:bodyPr/>
          <a:lstStyle>
            <a:lvl1pPr eaLnBrk="0" hangingPunct="0">
              <a:defRPr sz="4400">
                <a:solidFill>
                  <a:schemeClr val="tx1"/>
                </a:solidFill>
                <a:latin typeface="Times New Roman" pitchFamily="18" charset="0"/>
              </a:defRPr>
            </a:lvl1pPr>
            <a:lvl2pPr marL="742950" indent="-285750" eaLnBrk="0" hangingPunct="0">
              <a:defRPr sz="4400">
                <a:solidFill>
                  <a:schemeClr val="tx1"/>
                </a:solidFill>
                <a:latin typeface="Times New Roman" pitchFamily="18" charset="0"/>
              </a:defRPr>
            </a:lvl2pPr>
            <a:lvl3pPr marL="1143000" indent="-228600" eaLnBrk="0" hangingPunct="0">
              <a:defRPr sz="4400">
                <a:solidFill>
                  <a:schemeClr val="tx1"/>
                </a:solidFill>
                <a:latin typeface="Times New Roman" pitchFamily="18" charset="0"/>
              </a:defRPr>
            </a:lvl3pPr>
            <a:lvl4pPr marL="1600200" indent="-228600" eaLnBrk="0" hangingPunct="0">
              <a:defRPr sz="4400">
                <a:solidFill>
                  <a:schemeClr val="tx1"/>
                </a:solidFill>
                <a:latin typeface="Times New Roman" pitchFamily="18" charset="0"/>
              </a:defRPr>
            </a:lvl4pPr>
            <a:lvl5pPr marL="2057400" indent="-228600" eaLnBrk="0" hangingPunct="0">
              <a:defRPr sz="4400">
                <a:solidFill>
                  <a:schemeClr val="tx1"/>
                </a:solidFill>
                <a:latin typeface="Times New Roman" pitchFamily="18" charset="0"/>
              </a:defRPr>
            </a:lvl5pPr>
            <a:lvl6pPr marL="2514600" indent="-228600" eaLnBrk="0" fontAlgn="base" hangingPunct="0">
              <a:spcBef>
                <a:spcPct val="0"/>
              </a:spcBef>
              <a:spcAft>
                <a:spcPct val="0"/>
              </a:spcAft>
              <a:defRPr sz="4400">
                <a:solidFill>
                  <a:schemeClr val="tx1"/>
                </a:solidFill>
                <a:latin typeface="Times New Roman" pitchFamily="18" charset="0"/>
              </a:defRPr>
            </a:lvl6pPr>
            <a:lvl7pPr marL="2971800" indent="-228600" eaLnBrk="0" fontAlgn="base" hangingPunct="0">
              <a:spcBef>
                <a:spcPct val="0"/>
              </a:spcBef>
              <a:spcAft>
                <a:spcPct val="0"/>
              </a:spcAft>
              <a:defRPr sz="4400">
                <a:solidFill>
                  <a:schemeClr val="tx1"/>
                </a:solidFill>
                <a:latin typeface="Times New Roman" pitchFamily="18" charset="0"/>
              </a:defRPr>
            </a:lvl7pPr>
            <a:lvl8pPr marL="3429000" indent="-228600" eaLnBrk="0" fontAlgn="base" hangingPunct="0">
              <a:spcBef>
                <a:spcPct val="0"/>
              </a:spcBef>
              <a:spcAft>
                <a:spcPct val="0"/>
              </a:spcAft>
              <a:defRPr sz="4400">
                <a:solidFill>
                  <a:schemeClr val="tx1"/>
                </a:solidFill>
                <a:latin typeface="Times New Roman" pitchFamily="18" charset="0"/>
              </a:defRPr>
            </a:lvl8pPr>
            <a:lvl9pPr marL="3886200" indent="-228600" eaLnBrk="0" fontAlgn="base" hangingPunct="0">
              <a:spcBef>
                <a:spcPct val="0"/>
              </a:spcBef>
              <a:spcAft>
                <a:spcPct val="0"/>
              </a:spcAft>
              <a:defRPr sz="4400">
                <a:solidFill>
                  <a:schemeClr val="tx1"/>
                </a:solidFill>
                <a:latin typeface="Times New Roman" pitchFamily="18" charset="0"/>
              </a:defRPr>
            </a:lvl9pPr>
          </a:lstStyle>
          <a:p>
            <a:pPr eaLnBrk="1" hangingPunct="1"/>
            <a:fld id="{8BA0C7BF-B72E-4C3E-AE87-4AE2A69A5BEF}" type="datetime1">
              <a:rPr lang="en-US" altLang="en-US" sz="1400" smtClean="0"/>
              <a:pPr eaLnBrk="1" hangingPunct="1"/>
              <a:t>4/16/2014</a:t>
            </a:fld>
            <a:endParaRPr lang="en-US" altLang="en-US" sz="1400" smtClean="0"/>
          </a:p>
        </p:txBody>
      </p:sp>
      <p:sp>
        <p:nvSpPr>
          <p:cNvPr id="76803" name="Slide Number Placeholder 5"/>
          <p:cNvSpPr>
            <a:spLocks noGrp="1"/>
          </p:cNvSpPr>
          <p:nvPr>
            <p:ph type="sldNum" sz="quarter" idx="12"/>
          </p:nvPr>
        </p:nvSpPr>
        <p:spPr>
          <a:noFill/>
        </p:spPr>
        <p:txBody>
          <a:bodyPr/>
          <a:lstStyle>
            <a:lvl1pPr eaLnBrk="0" hangingPunct="0">
              <a:defRPr sz="4400">
                <a:solidFill>
                  <a:schemeClr val="tx1"/>
                </a:solidFill>
                <a:latin typeface="Times New Roman" pitchFamily="18" charset="0"/>
              </a:defRPr>
            </a:lvl1pPr>
            <a:lvl2pPr marL="742950" indent="-285750" eaLnBrk="0" hangingPunct="0">
              <a:defRPr sz="4400">
                <a:solidFill>
                  <a:schemeClr val="tx1"/>
                </a:solidFill>
                <a:latin typeface="Times New Roman" pitchFamily="18" charset="0"/>
              </a:defRPr>
            </a:lvl2pPr>
            <a:lvl3pPr marL="1143000" indent="-228600" eaLnBrk="0" hangingPunct="0">
              <a:defRPr sz="4400">
                <a:solidFill>
                  <a:schemeClr val="tx1"/>
                </a:solidFill>
                <a:latin typeface="Times New Roman" pitchFamily="18" charset="0"/>
              </a:defRPr>
            </a:lvl3pPr>
            <a:lvl4pPr marL="1600200" indent="-228600" eaLnBrk="0" hangingPunct="0">
              <a:defRPr sz="4400">
                <a:solidFill>
                  <a:schemeClr val="tx1"/>
                </a:solidFill>
                <a:latin typeface="Times New Roman" pitchFamily="18" charset="0"/>
              </a:defRPr>
            </a:lvl4pPr>
            <a:lvl5pPr marL="2057400" indent="-228600" eaLnBrk="0" hangingPunct="0">
              <a:defRPr sz="4400">
                <a:solidFill>
                  <a:schemeClr val="tx1"/>
                </a:solidFill>
                <a:latin typeface="Times New Roman" pitchFamily="18" charset="0"/>
              </a:defRPr>
            </a:lvl5pPr>
            <a:lvl6pPr marL="2514600" indent="-228600" eaLnBrk="0" fontAlgn="base" hangingPunct="0">
              <a:spcBef>
                <a:spcPct val="0"/>
              </a:spcBef>
              <a:spcAft>
                <a:spcPct val="0"/>
              </a:spcAft>
              <a:defRPr sz="4400">
                <a:solidFill>
                  <a:schemeClr val="tx1"/>
                </a:solidFill>
                <a:latin typeface="Times New Roman" pitchFamily="18" charset="0"/>
              </a:defRPr>
            </a:lvl6pPr>
            <a:lvl7pPr marL="2971800" indent="-228600" eaLnBrk="0" fontAlgn="base" hangingPunct="0">
              <a:spcBef>
                <a:spcPct val="0"/>
              </a:spcBef>
              <a:spcAft>
                <a:spcPct val="0"/>
              </a:spcAft>
              <a:defRPr sz="4400">
                <a:solidFill>
                  <a:schemeClr val="tx1"/>
                </a:solidFill>
                <a:latin typeface="Times New Roman" pitchFamily="18" charset="0"/>
              </a:defRPr>
            </a:lvl7pPr>
            <a:lvl8pPr marL="3429000" indent="-228600" eaLnBrk="0" fontAlgn="base" hangingPunct="0">
              <a:spcBef>
                <a:spcPct val="0"/>
              </a:spcBef>
              <a:spcAft>
                <a:spcPct val="0"/>
              </a:spcAft>
              <a:defRPr sz="4400">
                <a:solidFill>
                  <a:schemeClr val="tx1"/>
                </a:solidFill>
                <a:latin typeface="Times New Roman" pitchFamily="18" charset="0"/>
              </a:defRPr>
            </a:lvl8pPr>
            <a:lvl9pPr marL="3886200" indent="-228600" eaLnBrk="0" fontAlgn="base" hangingPunct="0">
              <a:spcBef>
                <a:spcPct val="0"/>
              </a:spcBef>
              <a:spcAft>
                <a:spcPct val="0"/>
              </a:spcAft>
              <a:defRPr sz="4400">
                <a:solidFill>
                  <a:schemeClr val="tx1"/>
                </a:solidFill>
                <a:latin typeface="Times New Roman" pitchFamily="18" charset="0"/>
              </a:defRPr>
            </a:lvl9pPr>
          </a:lstStyle>
          <a:p>
            <a:pPr eaLnBrk="1" hangingPunct="1"/>
            <a:fld id="{262A2B99-43E1-41CE-B41B-049F8425A2AC}" type="slidenum">
              <a:rPr lang="en-US" altLang="en-US" sz="1400" smtClean="0"/>
              <a:pPr eaLnBrk="1" hangingPunct="1"/>
              <a:t>46</a:t>
            </a:fld>
            <a:endParaRPr lang="en-US" altLang="en-US" sz="1400" smtClean="0"/>
          </a:p>
        </p:txBody>
      </p:sp>
      <p:sp>
        <p:nvSpPr>
          <p:cNvPr id="76804" name="Rectangle 2"/>
          <p:cNvSpPr>
            <a:spLocks noGrp="1" noChangeArrowheads="1"/>
          </p:cNvSpPr>
          <p:nvPr>
            <p:ph type="title"/>
          </p:nvPr>
        </p:nvSpPr>
        <p:spPr>
          <a:noFill/>
          <a:ln>
            <a:solidFill>
              <a:schemeClr val="accent1"/>
            </a:solidFill>
            <a:miter lim="800000"/>
            <a:headEnd/>
            <a:tailEnd/>
          </a:ln>
        </p:spPr>
        <p:txBody>
          <a:bodyPr/>
          <a:lstStyle/>
          <a:p>
            <a:pPr eaLnBrk="1" hangingPunct="1"/>
            <a:r>
              <a:rPr lang="en-US" altLang="en-US" smtClean="0"/>
              <a:t>Chemical/Empirical Formulas</a:t>
            </a:r>
          </a:p>
        </p:txBody>
      </p:sp>
      <p:sp>
        <p:nvSpPr>
          <p:cNvPr id="2" name="Rounded Rectangle 1"/>
          <p:cNvSpPr/>
          <p:nvPr/>
        </p:nvSpPr>
        <p:spPr>
          <a:xfrm>
            <a:off x="609600" y="2171700"/>
            <a:ext cx="3200400" cy="34290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a:p>
        </p:txBody>
      </p:sp>
      <p:sp>
        <p:nvSpPr>
          <p:cNvPr id="3" name="Rounded Rectangle 2"/>
          <p:cNvSpPr/>
          <p:nvPr/>
        </p:nvSpPr>
        <p:spPr>
          <a:xfrm>
            <a:off x="5181600" y="2079625"/>
            <a:ext cx="3276600" cy="35052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a:p>
        </p:txBody>
      </p:sp>
      <p:sp>
        <p:nvSpPr>
          <p:cNvPr id="4" name="Oval 3"/>
          <p:cNvSpPr/>
          <p:nvPr/>
        </p:nvSpPr>
        <p:spPr>
          <a:xfrm>
            <a:off x="3924300" y="342900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808" name="TextBox 4"/>
          <p:cNvSpPr txBox="1">
            <a:spLocks noChangeArrowheads="1"/>
          </p:cNvSpPr>
          <p:nvPr/>
        </p:nvSpPr>
        <p:spPr bwMode="auto">
          <a:xfrm>
            <a:off x="4038600" y="3508375"/>
            <a:ext cx="685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1"/>
                </a:solidFill>
                <a:latin typeface="Times New Roman" pitchFamily="18" charset="0"/>
              </a:defRPr>
            </a:lvl1pPr>
            <a:lvl2pPr marL="742950" indent="-285750" eaLnBrk="0" hangingPunct="0">
              <a:defRPr sz="4400">
                <a:solidFill>
                  <a:schemeClr val="tx1"/>
                </a:solidFill>
                <a:latin typeface="Times New Roman" pitchFamily="18" charset="0"/>
              </a:defRPr>
            </a:lvl2pPr>
            <a:lvl3pPr marL="1143000" indent="-228600" eaLnBrk="0" hangingPunct="0">
              <a:defRPr sz="4400">
                <a:solidFill>
                  <a:schemeClr val="tx1"/>
                </a:solidFill>
                <a:latin typeface="Times New Roman" pitchFamily="18" charset="0"/>
              </a:defRPr>
            </a:lvl3pPr>
            <a:lvl4pPr marL="1600200" indent="-228600" eaLnBrk="0" hangingPunct="0">
              <a:defRPr sz="4400">
                <a:solidFill>
                  <a:schemeClr val="tx1"/>
                </a:solidFill>
                <a:latin typeface="Times New Roman" pitchFamily="18" charset="0"/>
              </a:defRPr>
            </a:lvl4pPr>
            <a:lvl5pPr marL="2057400" indent="-228600" eaLnBrk="0" hangingPunct="0">
              <a:defRPr sz="4400">
                <a:solidFill>
                  <a:schemeClr val="tx1"/>
                </a:solidFill>
                <a:latin typeface="Times New Roman" pitchFamily="18" charset="0"/>
              </a:defRPr>
            </a:lvl5pPr>
            <a:lvl6pPr marL="2514600" indent="-228600" eaLnBrk="0" fontAlgn="base" hangingPunct="0">
              <a:spcBef>
                <a:spcPct val="0"/>
              </a:spcBef>
              <a:spcAft>
                <a:spcPct val="0"/>
              </a:spcAft>
              <a:defRPr sz="4400">
                <a:solidFill>
                  <a:schemeClr val="tx1"/>
                </a:solidFill>
                <a:latin typeface="Times New Roman" pitchFamily="18" charset="0"/>
              </a:defRPr>
            </a:lvl6pPr>
            <a:lvl7pPr marL="2971800" indent="-228600" eaLnBrk="0" fontAlgn="base" hangingPunct="0">
              <a:spcBef>
                <a:spcPct val="0"/>
              </a:spcBef>
              <a:spcAft>
                <a:spcPct val="0"/>
              </a:spcAft>
              <a:defRPr sz="4400">
                <a:solidFill>
                  <a:schemeClr val="tx1"/>
                </a:solidFill>
                <a:latin typeface="Times New Roman" pitchFamily="18" charset="0"/>
              </a:defRPr>
            </a:lvl7pPr>
            <a:lvl8pPr marL="3429000" indent="-228600" eaLnBrk="0" fontAlgn="base" hangingPunct="0">
              <a:spcBef>
                <a:spcPct val="0"/>
              </a:spcBef>
              <a:spcAft>
                <a:spcPct val="0"/>
              </a:spcAft>
              <a:defRPr sz="4400">
                <a:solidFill>
                  <a:schemeClr val="tx1"/>
                </a:solidFill>
                <a:latin typeface="Times New Roman" pitchFamily="18" charset="0"/>
              </a:defRPr>
            </a:lvl8pPr>
            <a:lvl9pPr marL="3886200" indent="-228600" eaLnBrk="0" fontAlgn="base" hangingPunct="0">
              <a:spcBef>
                <a:spcPct val="0"/>
              </a:spcBef>
              <a:spcAft>
                <a:spcPct val="0"/>
              </a:spcAft>
              <a:defRPr sz="4400">
                <a:solidFill>
                  <a:schemeClr val="tx1"/>
                </a:solidFill>
                <a:latin typeface="Times New Roman" pitchFamily="18" charset="0"/>
              </a:defRPr>
            </a:lvl9pPr>
          </a:lstStyle>
          <a:p>
            <a:pPr eaLnBrk="1" hangingPunct="1"/>
            <a:r>
              <a:rPr lang="en-US" altLang="en-US" sz="3600"/>
              <a:t>or</a:t>
            </a:r>
          </a:p>
        </p:txBody>
      </p:sp>
      <p:sp>
        <p:nvSpPr>
          <p:cNvPr id="76809" name="TextBox 5"/>
          <p:cNvSpPr txBox="1">
            <a:spLocks noChangeArrowheads="1"/>
          </p:cNvSpPr>
          <p:nvPr/>
        </p:nvSpPr>
        <p:spPr bwMode="auto">
          <a:xfrm>
            <a:off x="762000" y="2171700"/>
            <a:ext cx="28956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1"/>
                </a:solidFill>
                <a:latin typeface="Times New Roman" pitchFamily="18" charset="0"/>
              </a:defRPr>
            </a:lvl1pPr>
            <a:lvl2pPr marL="742950" indent="-285750" eaLnBrk="0" hangingPunct="0">
              <a:defRPr sz="4400">
                <a:solidFill>
                  <a:schemeClr val="tx1"/>
                </a:solidFill>
                <a:latin typeface="Times New Roman" pitchFamily="18" charset="0"/>
              </a:defRPr>
            </a:lvl2pPr>
            <a:lvl3pPr marL="1143000" indent="-228600" eaLnBrk="0" hangingPunct="0">
              <a:defRPr sz="4400">
                <a:solidFill>
                  <a:schemeClr val="tx1"/>
                </a:solidFill>
                <a:latin typeface="Times New Roman" pitchFamily="18" charset="0"/>
              </a:defRPr>
            </a:lvl3pPr>
            <a:lvl4pPr marL="1600200" indent="-228600" eaLnBrk="0" hangingPunct="0">
              <a:defRPr sz="4400">
                <a:solidFill>
                  <a:schemeClr val="tx1"/>
                </a:solidFill>
                <a:latin typeface="Times New Roman" pitchFamily="18" charset="0"/>
              </a:defRPr>
            </a:lvl4pPr>
            <a:lvl5pPr marL="2057400" indent="-228600" eaLnBrk="0" hangingPunct="0">
              <a:defRPr sz="4400">
                <a:solidFill>
                  <a:schemeClr val="tx1"/>
                </a:solidFill>
                <a:latin typeface="Times New Roman" pitchFamily="18" charset="0"/>
              </a:defRPr>
            </a:lvl5pPr>
            <a:lvl6pPr marL="2514600" indent="-228600" eaLnBrk="0" fontAlgn="base" hangingPunct="0">
              <a:spcBef>
                <a:spcPct val="0"/>
              </a:spcBef>
              <a:spcAft>
                <a:spcPct val="0"/>
              </a:spcAft>
              <a:defRPr sz="4400">
                <a:solidFill>
                  <a:schemeClr val="tx1"/>
                </a:solidFill>
                <a:latin typeface="Times New Roman" pitchFamily="18" charset="0"/>
              </a:defRPr>
            </a:lvl6pPr>
            <a:lvl7pPr marL="2971800" indent="-228600" eaLnBrk="0" fontAlgn="base" hangingPunct="0">
              <a:spcBef>
                <a:spcPct val="0"/>
              </a:spcBef>
              <a:spcAft>
                <a:spcPct val="0"/>
              </a:spcAft>
              <a:defRPr sz="4400">
                <a:solidFill>
                  <a:schemeClr val="tx1"/>
                </a:solidFill>
                <a:latin typeface="Times New Roman" pitchFamily="18" charset="0"/>
              </a:defRPr>
            </a:lvl7pPr>
            <a:lvl8pPr marL="3429000" indent="-228600" eaLnBrk="0" fontAlgn="base" hangingPunct="0">
              <a:spcBef>
                <a:spcPct val="0"/>
              </a:spcBef>
              <a:spcAft>
                <a:spcPct val="0"/>
              </a:spcAft>
              <a:defRPr sz="4400">
                <a:solidFill>
                  <a:schemeClr val="tx1"/>
                </a:solidFill>
                <a:latin typeface="Times New Roman" pitchFamily="18" charset="0"/>
              </a:defRPr>
            </a:lvl8pPr>
            <a:lvl9pPr marL="3886200" indent="-228600" eaLnBrk="0" fontAlgn="base" hangingPunct="0">
              <a:spcBef>
                <a:spcPct val="0"/>
              </a:spcBef>
              <a:spcAft>
                <a:spcPct val="0"/>
              </a:spcAft>
              <a:defRPr sz="4400">
                <a:solidFill>
                  <a:schemeClr val="tx1"/>
                </a:solidFill>
                <a:latin typeface="Times New Roman" pitchFamily="18" charset="0"/>
              </a:defRPr>
            </a:lvl9pPr>
          </a:lstStyle>
          <a:p>
            <a:pPr eaLnBrk="1" hangingPunct="1"/>
            <a:r>
              <a:rPr lang="en-US" altLang="en-US" sz="2800" dirty="0">
                <a:latin typeface="Cambria" pitchFamily="18" charset="0"/>
              </a:rPr>
              <a:t>The subscripts within a chemical formula represent the </a:t>
            </a:r>
            <a:r>
              <a:rPr lang="en-US" altLang="en-US" sz="2800" dirty="0">
                <a:solidFill>
                  <a:srgbClr val="C00000"/>
                </a:solidFill>
                <a:latin typeface="Cambria" pitchFamily="18" charset="0"/>
              </a:rPr>
              <a:t>number of atoms </a:t>
            </a:r>
            <a:r>
              <a:rPr lang="en-US" altLang="en-US" sz="2800" dirty="0">
                <a:latin typeface="Cambria" pitchFamily="18" charset="0"/>
              </a:rPr>
              <a:t>in a molecule or formula unit</a:t>
            </a:r>
          </a:p>
          <a:p>
            <a:pPr eaLnBrk="1" hangingPunct="1"/>
            <a:endParaRPr lang="en-US" altLang="en-US" dirty="0"/>
          </a:p>
        </p:txBody>
      </p:sp>
      <p:sp>
        <p:nvSpPr>
          <p:cNvPr id="7" name="TextBox 6"/>
          <p:cNvSpPr txBox="1"/>
          <p:nvPr/>
        </p:nvSpPr>
        <p:spPr>
          <a:xfrm>
            <a:off x="5257800" y="2171700"/>
            <a:ext cx="3200400" cy="3540125"/>
          </a:xfrm>
          <a:prstGeom prst="rect">
            <a:avLst/>
          </a:prstGeom>
          <a:noFill/>
        </p:spPr>
        <p:txBody>
          <a:bodyPr>
            <a:spAutoFit/>
          </a:bodyPr>
          <a:lstStyle/>
          <a:p>
            <a:pPr>
              <a:defRPr/>
            </a:pPr>
            <a:r>
              <a:rPr lang="en-US" sz="2800" dirty="0">
                <a:latin typeface="Cambria" pitchFamily="18" charset="0"/>
              </a:rPr>
              <a:t>The subscripts can represent the </a:t>
            </a:r>
            <a:r>
              <a:rPr lang="en-US" sz="2800" dirty="0">
                <a:solidFill>
                  <a:schemeClr val="accent2">
                    <a:lumMod val="75000"/>
                  </a:schemeClr>
                </a:solidFill>
                <a:latin typeface="Cambria" pitchFamily="18" charset="0"/>
              </a:rPr>
              <a:t>number of moles </a:t>
            </a:r>
            <a:r>
              <a:rPr lang="en-US" sz="2800" dirty="0">
                <a:latin typeface="Cambria" pitchFamily="18" charset="0"/>
              </a:rPr>
              <a:t>of atoms present in a mole of those molecules or formula units</a:t>
            </a:r>
          </a:p>
          <a:p>
            <a:pPr>
              <a:defRPr/>
            </a:pPr>
            <a:endParaRPr lang="en-US" sz="2800" dirty="0">
              <a:latin typeface="Cambria" pitchFamily="18" charset="0"/>
            </a:endParaRPr>
          </a:p>
        </p:txBody>
      </p:sp>
    </p:spTree>
    <p:custDataLst>
      <p:tags r:id="rId1"/>
    </p:custDataLst>
    <p:extLst>
      <p:ext uri="{BB962C8B-B14F-4D97-AF65-F5344CB8AC3E}">
        <p14:creationId xmlns:p14="http://schemas.microsoft.com/office/powerpoint/2010/main" val="148493092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Date Placeholder 3"/>
          <p:cNvSpPr>
            <a:spLocks noGrp="1"/>
          </p:cNvSpPr>
          <p:nvPr>
            <p:ph type="dt" sz="quarter" idx="10"/>
          </p:nvPr>
        </p:nvSpPr>
        <p:spPr>
          <a:noFill/>
        </p:spPr>
        <p:txBody>
          <a:bodyPr/>
          <a:lstStyle>
            <a:lvl1pPr eaLnBrk="0" hangingPunct="0">
              <a:defRPr sz="4400">
                <a:solidFill>
                  <a:schemeClr val="tx1"/>
                </a:solidFill>
                <a:latin typeface="Times New Roman" pitchFamily="18" charset="0"/>
              </a:defRPr>
            </a:lvl1pPr>
            <a:lvl2pPr marL="742950" indent="-285750" eaLnBrk="0" hangingPunct="0">
              <a:defRPr sz="4400">
                <a:solidFill>
                  <a:schemeClr val="tx1"/>
                </a:solidFill>
                <a:latin typeface="Times New Roman" pitchFamily="18" charset="0"/>
              </a:defRPr>
            </a:lvl2pPr>
            <a:lvl3pPr marL="1143000" indent="-228600" eaLnBrk="0" hangingPunct="0">
              <a:defRPr sz="4400">
                <a:solidFill>
                  <a:schemeClr val="tx1"/>
                </a:solidFill>
                <a:latin typeface="Times New Roman" pitchFamily="18" charset="0"/>
              </a:defRPr>
            </a:lvl3pPr>
            <a:lvl4pPr marL="1600200" indent="-228600" eaLnBrk="0" hangingPunct="0">
              <a:defRPr sz="4400">
                <a:solidFill>
                  <a:schemeClr val="tx1"/>
                </a:solidFill>
                <a:latin typeface="Times New Roman" pitchFamily="18" charset="0"/>
              </a:defRPr>
            </a:lvl4pPr>
            <a:lvl5pPr marL="2057400" indent="-228600" eaLnBrk="0" hangingPunct="0">
              <a:defRPr sz="4400">
                <a:solidFill>
                  <a:schemeClr val="tx1"/>
                </a:solidFill>
                <a:latin typeface="Times New Roman" pitchFamily="18" charset="0"/>
              </a:defRPr>
            </a:lvl5pPr>
            <a:lvl6pPr marL="2514600" indent="-228600" eaLnBrk="0" fontAlgn="base" hangingPunct="0">
              <a:spcBef>
                <a:spcPct val="0"/>
              </a:spcBef>
              <a:spcAft>
                <a:spcPct val="0"/>
              </a:spcAft>
              <a:defRPr sz="4400">
                <a:solidFill>
                  <a:schemeClr val="tx1"/>
                </a:solidFill>
                <a:latin typeface="Times New Roman" pitchFamily="18" charset="0"/>
              </a:defRPr>
            </a:lvl6pPr>
            <a:lvl7pPr marL="2971800" indent="-228600" eaLnBrk="0" fontAlgn="base" hangingPunct="0">
              <a:spcBef>
                <a:spcPct val="0"/>
              </a:spcBef>
              <a:spcAft>
                <a:spcPct val="0"/>
              </a:spcAft>
              <a:defRPr sz="4400">
                <a:solidFill>
                  <a:schemeClr val="tx1"/>
                </a:solidFill>
                <a:latin typeface="Times New Roman" pitchFamily="18" charset="0"/>
              </a:defRPr>
            </a:lvl7pPr>
            <a:lvl8pPr marL="3429000" indent="-228600" eaLnBrk="0" fontAlgn="base" hangingPunct="0">
              <a:spcBef>
                <a:spcPct val="0"/>
              </a:spcBef>
              <a:spcAft>
                <a:spcPct val="0"/>
              </a:spcAft>
              <a:defRPr sz="4400">
                <a:solidFill>
                  <a:schemeClr val="tx1"/>
                </a:solidFill>
                <a:latin typeface="Times New Roman" pitchFamily="18" charset="0"/>
              </a:defRPr>
            </a:lvl8pPr>
            <a:lvl9pPr marL="3886200" indent="-228600" eaLnBrk="0" fontAlgn="base" hangingPunct="0">
              <a:spcBef>
                <a:spcPct val="0"/>
              </a:spcBef>
              <a:spcAft>
                <a:spcPct val="0"/>
              </a:spcAft>
              <a:defRPr sz="4400">
                <a:solidFill>
                  <a:schemeClr val="tx1"/>
                </a:solidFill>
                <a:latin typeface="Times New Roman" pitchFamily="18" charset="0"/>
              </a:defRPr>
            </a:lvl9pPr>
          </a:lstStyle>
          <a:p>
            <a:pPr eaLnBrk="1" hangingPunct="1"/>
            <a:fld id="{C538BD6D-DAA6-4A1B-ADD3-65DBB42A9029}" type="datetime1">
              <a:rPr lang="en-US" altLang="en-US" sz="1400" smtClean="0"/>
              <a:pPr eaLnBrk="1" hangingPunct="1"/>
              <a:t>4/16/2014</a:t>
            </a:fld>
            <a:endParaRPr lang="en-US" altLang="en-US" sz="1400" smtClean="0"/>
          </a:p>
        </p:txBody>
      </p:sp>
      <p:sp>
        <p:nvSpPr>
          <p:cNvPr id="77827" name="Slide Number Placeholder 5"/>
          <p:cNvSpPr>
            <a:spLocks noGrp="1"/>
          </p:cNvSpPr>
          <p:nvPr>
            <p:ph type="sldNum" sz="quarter" idx="12"/>
          </p:nvPr>
        </p:nvSpPr>
        <p:spPr>
          <a:noFill/>
        </p:spPr>
        <p:txBody>
          <a:bodyPr/>
          <a:lstStyle>
            <a:lvl1pPr eaLnBrk="0" hangingPunct="0">
              <a:defRPr sz="4400">
                <a:solidFill>
                  <a:schemeClr val="tx1"/>
                </a:solidFill>
                <a:latin typeface="Times New Roman" pitchFamily="18" charset="0"/>
              </a:defRPr>
            </a:lvl1pPr>
            <a:lvl2pPr marL="742950" indent="-285750" eaLnBrk="0" hangingPunct="0">
              <a:defRPr sz="4400">
                <a:solidFill>
                  <a:schemeClr val="tx1"/>
                </a:solidFill>
                <a:latin typeface="Times New Roman" pitchFamily="18" charset="0"/>
              </a:defRPr>
            </a:lvl2pPr>
            <a:lvl3pPr marL="1143000" indent="-228600" eaLnBrk="0" hangingPunct="0">
              <a:defRPr sz="4400">
                <a:solidFill>
                  <a:schemeClr val="tx1"/>
                </a:solidFill>
                <a:latin typeface="Times New Roman" pitchFamily="18" charset="0"/>
              </a:defRPr>
            </a:lvl3pPr>
            <a:lvl4pPr marL="1600200" indent="-228600" eaLnBrk="0" hangingPunct="0">
              <a:defRPr sz="4400">
                <a:solidFill>
                  <a:schemeClr val="tx1"/>
                </a:solidFill>
                <a:latin typeface="Times New Roman" pitchFamily="18" charset="0"/>
              </a:defRPr>
            </a:lvl4pPr>
            <a:lvl5pPr marL="2057400" indent="-228600" eaLnBrk="0" hangingPunct="0">
              <a:defRPr sz="4400">
                <a:solidFill>
                  <a:schemeClr val="tx1"/>
                </a:solidFill>
                <a:latin typeface="Times New Roman" pitchFamily="18" charset="0"/>
              </a:defRPr>
            </a:lvl5pPr>
            <a:lvl6pPr marL="2514600" indent="-228600" eaLnBrk="0" fontAlgn="base" hangingPunct="0">
              <a:spcBef>
                <a:spcPct val="0"/>
              </a:spcBef>
              <a:spcAft>
                <a:spcPct val="0"/>
              </a:spcAft>
              <a:defRPr sz="4400">
                <a:solidFill>
                  <a:schemeClr val="tx1"/>
                </a:solidFill>
                <a:latin typeface="Times New Roman" pitchFamily="18" charset="0"/>
              </a:defRPr>
            </a:lvl6pPr>
            <a:lvl7pPr marL="2971800" indent="-228600" eaLnBrk="0" fontAlgn="base" hangingPunct="0">
              <a:spcBef>
                <a:spcPct val="0"/>
              </a:spcBef>
              <a:spcAft>
                <a:spcPct val="0"/>
              </a:spcAft>
              <a:defRPr sz="4400">
                <a:solidFill>
                  <a:schemeClr val="tx1"/>
                </a:solidFill>
                <a:latin typeface="Times New Roman" pitchFamily="18" charset="0"/>
              </a:defRPr>
            </a:lvl7pPr>
            <a:lvl8pPr marL="3429000" indent="-228600" eaLnBrk="0" fontAlgn="base" hangingPunct="0">
              <a:spcBef>
                <a:spcPct val="0"/>
              </a:spcBef>
              <a:spcAft>
                <a:spcPct val="0"/>
              </a:spcAft>
              <a:defRPr sz="4400">
                <a:solidFill>
                  <a:schemeClr val="tx1"/>
                </a:solidFill>
                <a:latin typeface="Times New Roman" pitchFamily="18" charset="0"/>
              </a:defRPr>
            </a:lvl8pPr>
            <a:lvl9pPr marL="3886200" indent="-228600" eaLnBrk="0" fontAlgn="base" hangingPunct="0">
              <a:spcBef>
                <a:spcPct val="0"/>
              </a:spcBef>
              <a:spcAft>
                <a:spcPct val="0"/>
              </a:spcAft>
              <a:defRPr sz="4400">
                <a:solidFill>
                  <a:schemeClr val="tx1"/>
                </a:solidFill>
                <a:latin typeface="Times New Roman" pitchFamily="18" charset="0"/>
              </a:defRPr>
            </a:lvl9pPr>
          </a:lstStyle>
          <a:p>
            <a:pPr eaLnBrk="1" hangingPunct="1"/>
            <a:fld id="{82AA8422-96F5-4E27-9107-6DCF52EBE583}" type="slidenum">
              <a:rPr lang="en-US" altLang="en-US" sz="1400" smtClean="0"/>
              <a:pPr eaLnBrk="1" hangingPunct="1"/>
              <a:t>47</a:t>
            </a:fld>
            <a:endParaRPr lang="en-US" altLang="en-US" sz="1400" smtClean="0"/>
          </a:p>
        </p:txBody>
      </p:sp>
      <p:sp>
        <p:nvSpPr>
          <p:cNvPr id="77828" name="Rectangle 2"/>
          <p:cNvSpPr>
            <a:spLocks noGrp="1" noChangeArrowheads="1"/>
          </p:cNvSpPr>
          <p:nvPr>
            <p:ph type="title"/>
          </p:nvPr>
        </p:nvSpPr>
        <p:spPr/>
        <p:txBody>
          <a:bodyPr/>
          <a:lstStyle/>
          <a:p>
            <a:pPr eaLnBrk="1" hangingPunct="1"/>
            <a:r>
              <a:rPr lang="en-US" altLang="en-US" smtClean="0"/>
              <a:t>Example</a:t>
            </a:r>
          </a:p>
        </p:txBody>
      </p:sp>
      <p:sp>
        <p:nvSpPr>
          <p:cNvPr id="77829" name="Rectangle 3"/>
          <p:cNvSpPr>
            <a:spLocks noGrp="1" noChangeArrowheads="1"/>
          </p:cNvSpPr>
          <p:nvPr>
            <p:ph type="body" idx="1"/>
          </p:nvPr>
        </p:nvSpPr>
        <p:spPr>
          <a:noFill/>
          <a:ln>
            <a:solidFill>
              <a:srgbClr val="FF0000"/>
            </a:solidFill>
            <a:miter lim="800000"/>
            <a:headEnd/>
            <a:tailEnd/>
          </a:ln>
        </p:spPr>
        <p:txBody>
          <a:bodyPr>
            <a:normAutofit fontScale="92500"/>
          </a:bodyPr>
          <a:lstStyle/>
          <a:p>
            <a:pPr eaLnBrk="1" hangingPunct="1"/>
            <a:r>
              <a:rPr lang="en-US" altLang="en-US" smtClean="0"/>
              <a:t>MgO: </a:t>
            </a:r>
          </a:p>
          <a:p>
            <a:pPr eaLnBrk="1" hangingPunct="1"/>
            <a:r>
              <a:rPr lang="en-US" altLang="en-US" sz="2800" smtClean="0"/>
              <a:t>1 mole of magnesium to 1 mole of oxygen</a:t>
            </a:r>
          </a:p>
          <a:p>
            <a:pPr eaLnBrk="1" hangingPunct="1"/>
            <a:r>
              <a:rPr lang="en-US" altLang="en-US" sz="2800" smtClean="0"/>
              <a:t>Or 1 atom of magnesium to 1 atom of oxygen</a:t>
            </a:r>
          </a:p>
          <a:p>
            <a:pPr eaLnBrk="1" hangingPunct="1"/>
            <a:endParaRPr lang="en-US" altLang="en-US" sz="2800" smtClean="0"/>
          </a:p>
          <a:p>
            <a:pPr eaLnBrk="1" hangingPunct="1"/>
            <a:r>
              <a:rPr lang="en-US" altLang="en-US" sz="2800" smtClean="0"/>
              <a:t>CaSO</a:t>
            </a:r>
            <a:r>
              <a:rPr lang="en-US" altLang="en-US" sz="2800" baseline="-25000" smtClean="0"/>
              <a:t>4</a:t>
            </a:r>
          </a:p>
          <a:p>
            <a:pPr eaLnBrk="1" hangingPunct="1"/>
            <a:r>
              <a:rPr lang="en-US" altLang="en-US" sz="2800" smtClean="0"/>
              <a:t>1 mol Ca: 1 mol S: 4 mol O</a:t>
            </a:r>
          </a:p>
          <a:p>
            <a:pPr eaLnBrk="1" hangingPunct="1"/>
            <a:r>
              <a:rPr lang="en-US" altLang="en-US" sz="2800" smtClean="0"/>
              <a:t>1 atom Ca: 1 atom S: 4 atom O</a:t>
            </a:r>
          </a:p>
        </p:txBody>
      </p:sp>
    </p:spTree>
    <p:custDataLst>
      <p:tags r:id="rId1"/>
    </p:custDataLst>
    <p:extLst>
      <p:ext uri="{BB962C8B-B14F-4D97-AF65-F5344CB8AC3E}">
        <p14:creationId xmlns:p14="http://schemas.microsoft.com/office/powerpoint/2010/main" val="151648378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Date Placeholder 3"/>
          <p:cNvSpPr>
            <a:spLocks noGrp="1"/>
          </p:cNvSpPr>
          <p:nvPr>
            <p:ph type="dt" sz="quarter" idx="10"/>
          </p:nvPr>
        </p:nvSpPr>
        <p:spPr>
          <a:noFill/>
        </p:spPr>
        <p:txBody>
          <a:bodyPr/>
          <a:lstStyle>
            <a:lvl1pPr eaLnBrk="0" hangingPunct="0">
              <a:defRPr sz="4400">
                <a:solidFill>
                  <a:schemeClr val="tx1"/>
                </a:solidFill>
                <a:latin typeface="Times New Roman" pitchFamily="18" charset="0"/>
              </a:defRPr>
            </a:lvl1pPr>
            <a:lvl2pPr marL="742950" indent="-285750" eaLnBrk="0" hangingPunct="0">
              <a:defRPr sz="4400">
                <a:solidFill>
                  <a:schemeClr val="tx1"/>
                </a:solidFill>
                <a:latin typeface="Times New Roman" pitchFamily="18" charset="0"/>
              </a:defRPr>
            </a:lvl2pPr>
            <a:lvl3pPr marL="1143000" indent="-228600" eaLnBrk="0" hangingPunct="0">
              <a:defRPr sz="4400">
                <a:solidFill>
                  <a:schemeClr val="tx1"/>
                </a:solidFill>
                <a:latin typeface="Times New Roman" pitchFamily="18" charset="0"/>
              </a:defRPr>
            </a:lvl3pPr>
            <a:lvl4pPr marL="1600200" indent="-228600" eaLnBrk="0" hangingPunct="0">
              <a:defRPr sz="4400">
                <a:solidFill>
                  <a:schemeClr val="tx1"/>
                </a:solidFill>
                <a:latin typeface="Times New Roman" pitchFamily="18" charset="0"/>
              </a:defRPr>
            </a:lvl4pPr>
            <a:lvl5pPr marL="2057400" indent="-228600" eaLnBrk="0" hangingPunct="0">
              <a:defRPr sz="4400">
                <a:solidFill>
                  <a:schemeClr val="tx1"/>
                </a:solidFill>
                <a:latin typeface="Times New Roman" pitchFamily="18" charset="0"/>
              </a:defRPr>
            </a:lvl5pPr>
            <a:lvl6pPr marL="2514600" indent="-228600" eaLnBrk="0" fontAlgn="base" hangingPunct="0">
              <a:spcBef>
                <a:spcPct val="0"/>
              </a:spcBef>
              <a:spcAft>
                <a:spcPct val="0"/>
              </a:spcAft>
              <a:defRPr sz="4400">
                <a:solidFill>
                  <a:schemeClr val="tx1"/>
                </a:solidFill>
                <a:latin typeface="Times New Roman" pitchFamily="18" charset="0"/>
              </a:defRPr>
            </a:lvl6pPr>
            <a:lvl7pPr marL="2971800" indent="-228600" eaLnBrk="0" fontAlgn="base" hangingPunct="0">
              <a:spcBef>
                <a:spcPct val="0"/>
              </a:spcBef>
              <a:spcAft>
                <a:spcPct val="0"/>
              </a:spcAft>
              <a:defRPr sz="4400">
                <a:solidFill>
                  <a:schemeClr val="tx1"/>
                </a:solidFill>
                <a:latin typeface="Times New Roman" pitchFamily="18" charset="0"/>
              </a:defRPr>
            </a:lvl7pPr>
            <a:lvl8pPr marL="3429000" indent="-228600" eaLnBrk="0" fontAlgn="base" hangingPunct="0">
              <a:spcBef>
                <a:spcPct val="0"/>
              </a:spcBef>
              <a:spcAft>
                <a:spcPct val="0"/>
              </a:spcAft>
              <a:defRPr sz="4400">
                <a:solidFill>
                  <a:schemeClr val="tx1"/>
                </a:solidFill>
                <a:latin typeface="Times New Roman" pitchFamily="18" charset="0"/>
              </a:defRPr>
            </a:lvl8pPr>
            <a:lvl9pPr marL="3886200" indent="-228600" eaLnBrk="0" fontAlgn="base" hangingPunct="0">
              <a:spcBef>
                <a:spcPct val="0"/>
              </a:spcBef>
              <a:spcAft>
                <a:spcPct val="0"/>
              </a:spcAft>
              <a:defRPr sz="4400">
                <a:solidFill>
                  <a:schemeClr val="tx1"/>
                </a:solidFill>
                <a:latin typeface="Times New Roman" pitchFamily="18" charset="0"/>
              </a:defRPr>
            </a:lvl9pPr>
          </a:lstStyle>
          <a:p>
            <a:pPr eaLnBrk="1" hangingPunct="1"/>
            <a:fld id="{EDA56163-2055-4CE4-B338-80AF2595A120}" type="datetime1">
              <a:rPr lang="en-US" altLang="en-US" sz="1400" smtClean="0"/>
              <a:pPr eaLnBrk="1" hangingPunct="1"/>
              <a:t>4/16/2014</a:t>
            </a:fld>
            <a:endParaRPr lang="en-US" altLang="en-US" sz="1400" smtClean="0"/>
          </a:p>
        </p:txBody>
      </p:sp>
      <p:sp>
        <p:nvSpPr>
          <p:cNvPr id="78851" name="Slide Number Placeholder 5"/>
          <p:cNvSpPr>
            <a:spLocks noGrp="1"/>
          </p:cNvSpPr>
          <p:nvPr>
            <p:ph type="sldNum" sz="quarter" idx="12"/>
          </p:nvPr>
        </p:nvSpPr>
        <p:spPr>
          <a:noFill/>
        </p:spPr>
        <p:txBody>
          <a:bodyPr/>
          <a:lstStyle>
            <a:lvl1pPr eaLnBrk="0" hangingPunct="0">
              <a:defRPr sz="4400">
                <a:solidFill>
                  <a:schemeClr val="tx1"/>
                </a:solidFill>
                <a:latin typeface="Times New Roman" pitchFamily="18" charset="0"/>
              </a:defRPr>
            </a:lvl1pPr>
            <a:lvl2pPr marL="742950" indent="-285750" eaLnBrk="0" hangingPunct="0">
              <a:defRPr sz="4400">
                <a:solidFill>
                  <a:schemeClr val="tx1"/>
                </a:solidFill>
                <a:latin typeface="Times New Roman" pitchFamily="18" charset="0"/>
              </a:defRPr>
            </a:lvl2pPr>
            <a:lvl3pPr marL="1143000" indent="-228600" eaLnBrk="0" hangingPunct="0">
              <a:defRPr sz="4400">
                <a:solidFill>
                  <a:schemeClr val="tx1"/>
                </a:solidFill>
                <a:latin typeface="Times New Roman" pitchFamily="18" charset="0"/>
              </a:defRPr>
            </a:lvl3pPr>
            <a:lvl4pPr marL="1600200" indent="-228600" eaLnBrk="0" hangingPunct="0">
              <a:defRPr sz="4400">
                <a:solidFill>
                  <a:schemeClr val="tx1"/>
                </a:solidFill>
                <a:latin typeface="Times New Roman" pitchFamily="18" charset="0"/>
              </a:defRPr>
            </a:lvl4pPr>
            <a:lvl5pPr marL="2057400" indent="-228600" eaLnBrk="0" hangingPunct="0">
              <a:defRPr sz="4400">
                <a:solidFill>
                  <a:schemeClr val="tx1"/>
                </a:solidFill>
                <a:latin typeface="Times New Roman" pitchFamily="18" charset="0"/>
              </a:defRPr>
            </a:lvl5pPr>
            <a:lvl6pPr marL="2514600" indent="-228600" eaLnBrk="0" fontAlgn="base" hangingPunct="0">
              <a:spcBef>
                <a:spcPct val="0"/>
              </a:spcBef>
              <a:spcAft>
                <a:spcPct val="0"/>
              </a:spcAft>
              <a:defRPr sz="4400">
                <a:solidFill>
                  <a:schemeClr val="tx1"/>
                </a:solidFill>
                <a:latin typeface="Times New Roman" pitchFamily="18" charset="0"/>
              </a:defRPr>
            </a:lvl6pPr>
            <a:lvl7pPr marL="2971800" indent="-228600" eaLnBrk="0" fontAlgn="base" hangingPunct="0">
              <a:spcBef>
                <a:spcPct val="0"/>
              </a:spcBef>
              <a:spcAft>
                <a:spcPct val="0"/>
              </a:spcAft>
              <a:defRPr sz="4400">
                <a:solidFill>
                  <a:schemeClr val="tx1"/>
                </a:solidFill>
                <a:latin typeface="Times New Roman" pitchFamily="18" charset="0"/>
              </a:defRPr>
            </a:lvl7pPr>
            <a:lvl8pPr marL="3429000" indent="-228600" eaLnBrk="0" fontAlgn="base" hangingPunct="0">
              <a:spcBef>
                <a:spcPct val="0"/>
              </a:spcBef>
              <a:spcAft>
                <a:spcPct val="0"/>
              </a:spcAft>
              <a:defRPr sz="4400">
                <a:solidFill>
                  <a:schemeClr val="tx1"/>
                </a:solidFill>
                <a:latin typeface="Times New Roman" pitchFamily="18" charset="0"/>
              </a:defRPr>
            </a:lvl8pPr>
            <a:lvl9pPr marL="3886200" indent="-228600" eaLnBrk="0" fontAlgn="base" hangingPunct="0">
              <a:spcBef>
                <a:spcPct val="0"/>
              </a:spcBef>
              <a:spcAft>
                <a:spcPct val="0"/>
              </a:spcAft>
              <a:defRPr sz="4400">
                <a:solidFill>
                  <a:schemeClr val="tx1"/>
                </a:solidFill>
                <a:latin typeface="Times New Roman" pitchFamily="18" charset="0"/>
              </a:defRPr>
            </a:lvl9pPr>
          </a:lstStyle>
          <a:p>
            <a:pPr eaLnBrk="1" hangingPunct="1"/>
            <a:fld id="{3DF35E90-57B4-4EA8-8209-6C4B239F8B6D}" type="slidenum">
              <a:rPr lang="en-US" altLang="en-US" sz="1400" smtClean="0"/>
              <a:pPr eaLnBrk="1" hangingPunct="1"/>
              <a:t>48</a:t>
            </a:fld>
            <a:endParaRPr lang="en-US" altLang="en-US" sz="1400" smtClean="0"/>
          </a:p>
        </p:txBody>
      </p:sp>
      <p:sp>
        <p:nvSpPr>
          <p:cNvPr id="78852" name="Rectangle 2"/>
          <p:cNvSpPr>
            <a:spLocks noGrp="1" noChangeArrowheads="1"/>
          </p:cNvSpPr>
          <p:nvPr>
            <p:ph type="title"/>
          </p:nvPr>
        </p:nvSpPr>
        <p:spPr>
          <a:xfrm>
            <a:off x="228600" y="228600"/>
            <a:ext cx="7772400" cy="1143000"/>
          </a:xfrm>
          <a:noFill/>
          <a:ln w="76200">
            <a:noFill/>
            <a:miter lim="800000"/>
            <a:headEnd/>
            <a:tailEnd/>
          </a:ln>
        </p:spPr>
        <p:txBody>
          <a:bodyPr/>
          <a:lstStyle/>
          <a:p>
            <a:pPr eaLnBrk="1" hangingPunct="1"/>
            <a:r>
              <a:rPr lang="en-US" altLang="en-US" smtClean="0"/>
              <a:t>Finding Empirical Formulas</a:t>
            </a:r>
          </a:p>
        </p:txBody>
      </p:sp>
      <p:sp>
        <p:nvSpPr>
          <p:cNvPr id="35845" name="Rectangle 3"/>
          <p:cNvSpPr>
            <a:spLocks noGrp="1" noChangeArrowheads="1"/>
          </p:cNvSpPr>
          <p:nvPr>
            <p:ph type="body" idx="1"/>
          </p:nvPr>
        </p:nvSpPr>
        <p:spPr>
          <a:xfrm>
            <a:off x="609600" y="1447800"/>
            <a:ext cx="7772400" cy="3657600"/>
          </a:xfrm>
          <a:ln w="63500">
            <a:noFill/>
            <a:miter lim="800000"/>
            <a:headEnd/>
            <a:tailEnd/>
          </a:ln>
        </p:spPr>
        <p:txBody>
          <a:bodyPr/>
          <a:lstStyle/>
          <a:p>
            <a:pPr marL="514350" indent="-514350" eaLnBrk="1" hangingPunct="1">
              <a:lnSpc>
                <a:spcPct val="90000"/>
              </a:lnSpc>
              <a:buFontTx/>
              <a:buAutoNum type="arabicParenR"/>
              <a:defRPr/>
            </a:pPr>
            <a:r>
              <a:rPr lang="en-US" sz="2800" dirty="0" smtClean="0">
                <a:latin typeface="Cambria" pitchFamily="18" charset="0"/>
              </a:rPr>
              <a:t>Convert % or grams to number of moles</a:t>
            </a:r>
          </a:p>
          <a:p>
            <a:pPr marL="0" indent="0" eaLnBrk="1" hangingPunct="1">
              <a:lnSpc>
                <a:spcPct val="90000"/>
              </a:lnSpc>
              <a:defRPr/>
            </a:pPr>
            <a:endParaRPr lang="en-US" sz="1000" dirty="0" smtClean="0">
              <a:latin typeface="Cambria" pitchFamily="18" charset="0"/>
            </a:endParaRPr>
          </a:p>
          <a:p>
            <a:pPr marL="0" indent="0" eaLnBrk="1" hangingPunct="1">
              <a:lnSpc>
                <a:spcPct val="90000"/>
              </a:lnSpc>
              <a:buFontTx/>
              <a:buNone/>
              <a:defRPr/>
            </a:pPr>
            <a:r>
              <a:rPr lang="en-US" sz="2800" dirty="0" smtClean="0">
                <a:latin typeface="Cambria" pitchFamily="18" charset="0"/>
              </a:rPr>
              <a:t>2) Create whole number ratios of moles (Law of </a:t>
            </a:r>
            <a:r>
              <a:rPr lang="en-US" sz="2800" dirty="0" err="1" smtClean="0">
                <a:latin typeface="Cambria" pitchFamily="18" charset="0"/>
              </a:rPr>
              <a:t>Mult</a:t>
            </a:r>
            <a:r>
              <a:rPr lang="en-US" sz="2800" dirty="0" smtClean="0">
                <a:latin typeface="Cambria" pitchFamily="18" charset="0"/>
              </a:rPr>
              <a:t>. Proportion) by dividing all the moles by the smallest value of moles</a:t>
            </a:r>
          </a:p>
          <a:p>
            <a:pPr lvl="1" eaLnBrk="1" hangingPunct="1">
              <a:lnSpc>
                <a:spcPct val="90000"/>
              </a:lnSpc>
              <a:defRPr/>
            </a:pPr>
            <a:r>
              <a:rPr lang="en-US" dirty="0" smtClean="0">
                <a:latin typeface="Cambria" pitchFamily="18" charset="0"/>
              </a:rPr>
              <a:t>.014 moles versus .007 moles  = 2:1</a:t>
            </a:r>
          </a:p>
          <a:p>
            <a:pPr marL="0" lvl="1" indent="0" eaLnBrk="1" hangingPunct="1">
              <a:lnSpc>
                <a:spcPct val="90000"/>
              </a:lnSpc>
              <a:buNone/>
              <a:defRPr/>
            </a:pPr>
            <a:endParaRPr lang="en-US" sz="1000" dirty="0" smtClean="0">
              <a:latin typeface="Cambria" pitchFamily="18" charset="0"/>
            </a:endParaRPr>
          </a:p>
          <a:p>
            <a:pPr marL="0" indent="0" eaLnBrk="1" hangingPunct="1">
              <a:lnSpc>
                <a:spcPct val="90000"/>
              </a:lnSpc>
              <a:buFontTx/>
              <a:buNone/>
              <a:defRPr/>
            </a:pPr>
            <a:r>
              <a:rPr lang="en-US" sz="2800" dirty="0" smtClean="0">
                <a:latin typeface="Cambria" pitchFamily="18" charset="0"/>
              </a:rPr>
              <a:t>3) If needed multiply by a factor to turn decimals into whole number ratios</a:t>
            </a:r>
          </a:p>
          <a:p>
            <a:pPr lvl="1" eaLnBrk="1" hangingPunct="1">
              <a:lnSpc>
                <a:spcPct val="90000"/>
              </a:lnSpc>
              <a:defRPr/>
            </a:pPr>
            <a:r>
              <a:rPr lang="en-US" dirty="0" smtClean="0">
                <a:latin typeface="Cambria" pitchFamily="18" charset="0"/>
              </a:rPr>
              <a:t>i.e.   1: 1.5  multiply by 2   2:3</a:t>
            </a:r>
          </a:p>
        </p:txBody>
      </p:sp>
    </p:spTree>
    <p:custDataLst>
      <p:tags r:id="rId1"/>
    </p:custDataLst>
    <p:extLst>
      <p:ext uri="{BB962C8B-B14F-4D97-AF65-F5344CB8AC3E}">
        <p14:creationId xmlns:p14="http://schemas.microsoft.com/office/powerpoint/2010/main" val="33160317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845">
                                            <p:txEl>
                                              <p:pRg st="0" end="0"/>
                                            </p:txEl>
                                          </p:spTgt>
                                        </p:tgtEl>
                                        <p:attrNameLst>
                                          <p:attrName>style.visibility</p:attrName>
                                        </p:attrNameLst>
                                      </p:cBhvr>
                                      <p:to>
                                        <p:strVal val="visible"/>
                                      </p:to>
                                    </p:set>
                                    <p:animEffect transition="in" filter="fade">
                                      <p:cBhvr>
                                        <p:cTn id="7" dur="500"/>
                                        <p:tgtEl>
                                          <p:spTgt spid="3584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845">
                                            <p:txEl>
                                              <p:pRg st="2" end="2"/>
                                            </p:txEl>
                                          </p:spTgt>
                                        </p:tgtEl>
                                        <p:attrNameLst>
                                          <p:attrName>style.visibility</p:attrName>
                                        </p:attrNameLst>
                                      </p:cBhvr>
                                      <p:to>
                                        <p:strVal val="visible"/>
                                      </p:to>
                                    </p:set>
                                    <p:animEffect transition="in" filter="fade">
                                      <p:cBhvr>
                                        <p:cTn id="12" dur="500"/>
                                        <p:tgtEl>
                                          <p:spTgt spid="35845">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5845">
                                            <p:txEl>
                                              <p:pRg st="3" end="3"/>
                                            </p:txEl>
                                          </p:spTgt>
                                        </p:tgtEl>
                                        <p:attrNameLst>
                                          <p:attrName>style.visibility</p:attrName>
                                        </p:attrNameLst>
                                      </p:cBhvr>
                                      <p:to>
                                        <p:strVal val="visible"/>
                                      </p:to>
                                    </p:set>
                                    <p:animEffect transition="in" filter="fade">
                                      <p:cBhvr>
                                        <p:cTn id="15" dur="500"/>
                                        <p:tgtEl>
                                          <p:spTgt spid="35845">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5845">
                                            <p:txEl>
                                              <p:pRg st="5" end="5"/>
                                            </p:txEl>
                                          </p:spTgt>
                                        </p:tgtEl>
                                        <p:attrNameLst>
                                          <p:attrName>style.visibility</p:attrName>
                                        </p:attrNameLst>
                                      </p:cBhvr>
                                      <p:to>
                                        <p:strVal val="visible"/>
                                      </p:to>
                                    </p:set>
                                    <p:animEffect transition="in" filter="fade">
                                      <p:cBhvr>
                                        <p:cTn id="20" dur="500"/>
                                        <p:tgtEl>
                                          <p:spTgt spid="35845">
                                            <p:txEl>
                                              <p:pRg st="5" end="5"/>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5845">
                                            <p:txEl>
                                              <p:pRg st="6" end="6"/>
                                            </p:txEl>
                                          </p:spTgt>
                                        </p:tgtEl>
                                        <p:attrNameLst>
                                          <p:attrName>style.visibility</p:attrName>
                                        </p:attrNameLst>
                                      </p:cBhvr>
                                      <p:to>
                                        <p:strVal val="visible"/>
                                      </p:to>
                                    </p:set>
                                    <p:animEffect transition="in" filter="fade">
                                      <p:cBhvr>
                                        <p:cTn id="23" dur="500"/>
                                        <p:tgtEl>
                                          <p:spTgt spid="3584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5"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Date Placeholder 3"/>
          <p:cNvSpPr>
            <a:spLocks noGrp="1"/>
          </p:cNvSpPr>
          <p:nvPr>
            <p:ph type="dt" sz="quarter" idx="10"/>
          </p:nvPr>
        </p:nvSpPr>
        <p:spPr>
          <a:noFill/>
        </p:spPr>
        <p:txBody>
          <a:bodyPr/>
          <a:lstStyle>
            <a:lvl1pPr eaLnBrk="0" hangingPunct="0">
              <a:defRPr sz="4400">
                <a:solidFill>
                  <a:schemeClr val="tx1"/>
                </a:solidFill>
                <a:latin typeface="Times New Roman" pitchFamily="18" charset="0"/>
              </a:defRPr>
            </a:lvl1pPr>
            <a:lvl2pPr marL="742950" indent="-285750" eaLnBrk="0" hangingPunct="0">
              <a:defRPr sz="4400">
                <a:solidFill>
                  <a:schemeClr val="tx1"/>
                </a:solidFill>
                <a:latin typeface="Times New Roman" pitchFamily="18" charset="0"/>
              </a:defRPr>
            </a:lvl2pPr>
            <a:lvl3pPr marL="1143000" indent="-228600" eaLnBrk="0" hangingPunct="0">
              <a:defRPr sz="4400">
                <a:solidFill>
                  <a:schemeClr val="tx1"/>
                </a:solidFill>
                <a:latin typeface="Times New Roman" pitchFamily="18" charset="0"/>
              </a:defRPr>
            </a:lvl3pPr>
            <a:lvl4pPr marL="1600200" indent="-228600" eaLnBrk="0" hangingPunct="0">
              <a:defRPr sz="4400">
                <a:solidFill>
                  <a:schemeClr val="tx1"/>
                </a:solidFill>
                <a:latin typeface="Times New Roman" pitchFamily="18" charset="0"/>
              </a:defRPr>
            </a:lvl4pPr>
            <a:lvl5pPr marL="2057400" indent="-228600" eaLnBrk="0" hangingPunct="0">
              <a:defRPr sz="4400">
                <a:solidFill>
                  <a:schemeClr val="tx1"/>
                </a:solidFill>
                <a:latin typeface="Times New Roman" pitchFamily="18" charset="0"/>
              </a:defRPr>
            </a:lvl5pPr>
            <a:lvl6pPr marL="2514600" indent="-228600" eaLnBrk="0" fontAlgn="base" hangingPunct="0">
              <a:spcBef>
                <a:spcPct val="0"/>
              </a:spcBef>
              <a:spcAft>
                <a:spcPct val="0"/>
              </a:spcAft>
              <a:defRPr sz="4400">
                <a:solidFill>
                  <a:schemeClr val="tx1"/>
                </a:solidFill>
                <a:latin typeface="Times New Roman" pitchFamily="18" charset="0"/>
              </a:defRPr>
            </a:lvl6pPr>
            <a:lvl7pPr marL="2971800" indent="-228600" eaLnBrk="0" fontAlgn="base" hangingPunct="0">
              <a:spcBef>
                <a:spcPct val="0"/>
              </a:spcBef>
              <a:spcAft>
                <a:spcPct val="0"/>
              </a:spcAft>
              <a:defRPr sz="4400">
                <a:solidFill>
                  <a:schemeClr val="tx1"/>
                </a:solidFill>
                <a:latin typeface="Times New Roman" pitchFamily="18" charset="0"/>
              </a:defRPr>
            </a:lvl7pPr>
            <a:lvl8pPr marL="3429000" indent="-228600" eaLnBrk="0" fontAlgn="base" hangingPunct="0">
              <a:spcBef>
                <a:spcPct val="0"/>
              </a:spcBef>
              <a:spcAft>
                <a:spcPct val="0"/>
              </a:spcAft>
              <a:defRPr sz="4400">
                <a:solidFill>
                  <a:schemeClr val="tx1"/>
                </a:solidFill>
                <a:latin typeface="Times New Roman" pitchFamily="18" charset="0"/>
              </a:defRPr>
            </a:lvl8pPr>
            <a:lvl9pPr marL="3886200" indent="-228600" eaLnBrk="0" fontAlgn="base" hangingPunct="0">
              <a:spcBef>
                <a:spcPct val="0"/>
              </a:spcBef>
              <a:spcAft>
                <a:spcPct val="0"/>
              </a:spcAft>
              <a:defRPr sz="4400">
                <a:solidFill>
                  <a:schemeClr val="tx1"/>
                </a:solidFill>
                <a:latin typeface="Times New Roman" pitchFamily="18" charset="0"/>
              </a:defRPr>
            </a:lvl9pPr>
          </a:lstStyle>
          <a:p>
            <a:pPr eaLnBrk="1" hangingPunct="1"/>
            <a:fld id="{8F63E5E1-1F98-4C03-B3C1-1D315D0D5C2C}" type="datetime1">
              <a:rPr lang="en-US" altLang="en-US" sz="1400" smtClean="0"/>
              <a:pPr eaLnBrk="1" hangingPunct="1"/>
              <a:t>4/16/2014</a:t>
            </a:fld>
            <a:endParaRPr lang="en-US" altLang="en-US" sz="1400" smtClean="0"/>
          </a:p>
        </p:txBody>
      </p:sp>
      <p:sp>
        <p:nvSpPr>
          <p:cNvPr id="79875" name="Slide Number Placeholder 5"/>
          <p:cNvSpPr>
            <a:spLocks noGrp="1"/>
          </p:cNvSpPr>
          <p:nvPr>
            <p:ph type="sldNum" sz="quarter" idx="12"/>
          </p:nvPr>
        </p:nvSpPr>
        <p:spPr>
          <a:noFill/>
        </p:spPr>
        <p:txBody>
          <a:bodyPr/>
          <a:lstStyle>
            <a:lvl1pPr eaLnBrk="0" hangingPunct="0">
              <a:defRPr sz="4400">
                <a:solidFill>
                  <a:schemeClr val="tx1"/>
                </a:solidFill>
                <a:latin typeface="Times New Roman" pitchFamily="18" charset="0"/>
              </a:defRPr>
            </a:lvl1pPr>
            <a:lvl2pPr marL="742950" indent="-285750" eaLnBrk="0" hangingPunct="0">
              <a:defRPr sz="4400">
                <a:solidFill>
                  <a:schemeClr val="tx1"/>
                </a:solidFill>
                <a:latin typeface="Times New Roman" pitchFamily="18" charset="0"/>
              </a:defRPr>
            </a:lvl2pPr>
            <a:lvl3pPr marL="1143000" indent="-228600" eaLnBrk="0" hangingPunct="0">
              <a:defRPr sz="4400">
                <a:solidFill>
                  <a:schemeClr val="tx1"/>
                </a:solidFill>
                <a:latin typeface="Times New Roman" pitchFamily="18" charset="0"/>
              </a:defRPr>
            </a:lvl3pPr>
            <a:lvl4pPr marL="1600200" indent="-228600" eaLnBrk="0" hangingPunct="0">
              <a:defRPr sz="4400">
                <a:solidFill>
                  <a:schemeClr val="tx1"/>
                </a:solidFill>
                <a:latin typeface="Times New Roman" pitchFamily="18" charset="0"/>
              </a:defRPr>
            </a:lvl4pPr>
            <a:lvl5pPr marL="2057400" indent="-228600" eaLnBrk="0" hangingPunct="0">
              <a:defRPr sz="4400">
                <a:solidFill>
                  <a:schemeClr val="tx1"/>
                </a:solidFill>
                <a:latin typeface="Times New Roman" pitchFamily="18" charset="0"/>
              </a:defRPr>
            </a:lvl5pPr>
            <a:lvl6pPr marL="2514600" indent="-228600" eaLnBrk="0" fontAlgn="base" hangingPunct="0">
              <a:spcBef>
                <a:spcPct val="0"/>
              </a:spcBef>
              <a:spcAft>
                <a:spcPct val="0"/>
              </a:spcAft>
              <a:defRPr sz="4400">
                <a:solidFill>
                  <a:schemeClr val="tx1"/>
                </a:solidFill>
                <a:latin typeface="Times New Roman" pitchFamily="18" charset="0"/>
              </a:defRPr>
            </a:lvl6pPr>
            <a:lvl7pPr marL="2971800" indent="-228600" eaLnBrk="0" fontAlgn="base" hangingPunct="0">
              <a:spcBef>
                <a:spcPct val="0"/>
              </a:spcBef>
              <a:spcAft>
                <a:spcPct val="0"/>
              </a:spcAft>
              <a:defRPr sz="4400">
                <a:solidFill>
                  <a:schemeClr val="tx1"/>
                </a:solidFill>
                <a:latin typeface="Times New Roman" pitchFamily="18" charset="0"/>
              </a:defRPr>
            </a:lvl7pPr>
            <a:lvl8pPr marL="3429000" indent="-228600" eaLnBrk="0" fontAlgn="base" hangingPunct="0">
              <a:spcBef>
                <a:spcPct val="0"/>
              </a:spcBef>
              <a:spcAft>
                <a:spcPct val="0"/>
              </a:spcAft>
              <a:defRPr sz="4400">
                <a:solidFill>
                  <a:schemeClr val="tx1"/>
                </a:solidFill>
                <a:latin typeface="Times New Roman" pitchFamily="18" charset="0"/>
              </a:defRPr>
            </a:lvl8pPr>
            <a:lvl9pPr marL="3886200" indent="-228600" eaLnBrk="0" fontAlgn="base" hangingPunct="0">
              <a:spcBef>
                <a:spcPct val="0"/>
              </a:spcBef>
              <a:spcAft>
                <a:spcPct val="0"/>
              </a:spcAft>
              <a:defRPr sz="4400">
                <a:solidFill>
                  <a:schemeClr val="tx1"/>
                </a:solidFill>
                <a:latin typeface="Times New Roman" pitchFamily="18" charset="0"/>
              </a:defRPr>
            </a:lvl9pPr>
          </a:lstStyle>
          <a:p>
            <a:pPr eaLnBrk="1" hangingPunct="1"/>
            <a:fld id="{BE91ACC9-4711-4276-8FA6-35B389C8B074}" type="slidenum">
              <a:rPr lang="en-US" altLang="en-US" sz="1400" smtClean="0"/>
              <a:pPr eaLnBrk="1" hangingPunct="1"/>
              <a:t>49</a:t>
            </a:fld>
            <a:endParaRPr lang="en-US" altLang="en-US" sz="1400" smtClean="0"/>
          </a:p>
        </p:txBody>
      </p:sp>
      <p:sp>
        <p:nvSpPr>
          <p:cNvPr id="79876" name="Rectangle 2"/>
          <p:cNvSpPr>
            <a:spLocks noGrp="1" noChangeArrowheads="1"/>
          </p:cNvSpPr>
          <p:nvPr>
            <p:ph type="title"/>
          </p:nvPr>
        </p:nvSpPr>
        <p:spPr/>
        <p:txBody>
          <a:bodyPr/>
          <a:lstStyle/>
          <a:p>
            <a:pPr eaLnBrk="1" hangingPunct="1"/>
            <a:r>
              <a:rPr lang="en-US" altLang="en-US" smtClean="0"/>
              <a:t>LS11) Let’s Figure this out:</a:t>
            </a:r>
          </a:p>
        </p:txBody>
      </p:sp>
      <p:sp>
        <p:nvSpPr>
          <p:cNvPr id="34821" name="Rectangle 3"/>
          <p:cNvSpPr>
            <a:spLocks noGrp="1" noChangeArrowheads="1"/>
          </p:cNvSpPr>
          <p:nvPr>
            <p:ph type="body" idx="1"/>
          </p:nvPr>
        </p:nvSpPr>
        <p:spPr>
          <a:xfrm>
            <a:off x="685800" y="1600200"/>
            <a:ext cx="7772400" cy="4495800"/>
          </a:xfrm>
        </p:spPr>
        <p:txBody>
          <a:bodyPr/>
          <a:lstStyle/>
          <a:p>
            <a:pPr marL="0" indent="0" eaLnBrk="1" hangingPunct="1">
              <a:buFontTx/>
              <a:buNone/>
              <a:defRPr/>
            </a:pPr>
            <a:r>
              <a:rPr lang="en-US" sz="2800" dirty="0" smtClean="0"/>
              <a:t>What would be the empirical formula of a compound if there is 104.85 grams of Iron and 45.15 grams of oxygen?</a:t>
            </a:r>
          </a:p>
          <a:p>
            <a:pPr marL="0" indent="0" eaLnBrk="1" hangingPunct="1">
              <a:buFontTx/>
              <a:buNone/>
              <a:defRPr/>
            </a:pPr>
            <a:endParaRPr lang="en-US" sz="2800" dirty="0" smtClean="0"/>
          </a:p>
          <a:p>
            <a:pPr marL="0" indent="0" eaLnBrk="1" hangingPunct="1">
              <a:buFontTx/>
              <a:buNone/>
              <a:defRPr/>
            </a:pPr>
            <a:r>
              <a:rPr lang="en-US" sz="2800" dirty="0" smtClean="0"/>
              <a:t>A.) </a:t>
            </a:r>
            <a:r>
              <a:rPr lang="en-US" sz="2800" dirty="0" err="1" smtClean="0"/>
              <a:t>FeO</a:t>
            </a:r>
            <a:r>
              <a:rPr lang="en-US" sz="2800" dirty="0"/>
              <a:t>	</a:t>
            </a:r>
            <a:r>
              <a:rPr lang="en-US" sz="2800" dirty="0" smtClean="0"/>
              <a:t>B.) Fe</a:t>
            </a:r>
            <a:r>
              <a:rPr lang="en-US" sz="2800" baseline="-25000" dirty="0" smtClean="0"/>
              <a:t>2</a:t>
            </a:r>
            <a:r>
              <a:rPr lang="en-US" sz="2800" dirty="0" smtClean="0"/>
              <a:t>O	C.) Fe</a:t>
            </a:r>
            <a:r>
              <a:rPr lang="en-US" sz="2800" baseline="-25000" dirty="0" smtClean="0"/>
              <a:t>2</a:t>
            </a:r>
            <a:r>
              <a:rPr lang="en-US" sz="2800" dirty="0" smtClean="0"/>
              <a:t>O</a:t>
            </a:r>
            <a:r>
              <a:rPr lang="en-US" sz="2800" baseline="-25000" dirty="0" smtClean="0"/>
              <a:t>3	</a:t>
            </a:r>
            <a:r>
              <a:rPr lang="en-US" sz="2800" dirty="0" smtClean="0"/>
              <a:t>D.) Fe</a:t>
            </a:r>
            <a:r>
              <a:rPr lang="en-US" sz="2800" baseline="-25000" dirty="0" smtClean="0"/>
              <a:t>3</a:t>
            </a:r>
            <a:r>
              <a:rPr lang="en-US" sz="2800" dirty="0" smtClean="0"/>
              <a:t>O</a:t>
            </a:r>
            <a:r>
              <a:rPr lang="en-US" sz="2800" baseline="-25000" dirty="0" smtClean="0"/>
              <a:t>2</a:t>
            </a:r>
          </a:p>
          <a:p>
            <a:pPr eaLnBrk="1" hangingPunct="1">
              <a:defRPr/>
            </a:pPr>
            <a:endParaRPr lang="en-US" dirty="0" smtClean="0"/>
          </a:p>
        </p:txBody>
      </p:sp>
    </p:spTree>
    <p:custDataLst>
      <p:tags r:id="rId1"/>
    </p:custDataLst>
    <p:extLst>
      <p:ext uri="{BB962C8B-B14F-4D97-AF65-F5344CB8AC3E}">
        <p14:creationId xmlns:p14="http://schemas.microsoft.com/office/powerpoint/2010/main" val="37773737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520940" cy="548640"/>
          </a:xfrm>
        </p:spPr>
        <p:txBody>
          <a:bodyPr/>
          <a:lstStyle/>
          <a:p>
            <a:r>
              <a:rPr lang="en-US" dirty="0" smtClean="0"/>
              <a:t>Goals</a:t>
            </a:r>
            <a:endParaRPr lang="en-US" dirty="0"/>
          </a:p>
        </p:txBody>
      </p:sp>
      <p:sp>
        <p:nvSpPr>
          <p:cNvPr id="3" name="Content Placeholder 2"/>
          <p:cNvSpPr>
            <a:spLocks noGrp="1"/>
          </p:cNvSpPr>
          <p:nvPr>
            <p:ph idx="1"/>
          </p:nvPr>
        </p:nvSpPr>
        <p:spPr>
          <a:xfrm>
            <a:off x="228600" y="1143000"/>
            <a:ext cx="8686800" cy="4233372"/>
          </a:xfrm>
        </p:spPr>
        <p:txBody>
          <a:bodyPr/>
          <a:lstStyle/>
          <a:p>
            <a:pPr lvl="1"/>
            <a:r>
              <a:rPr lang="en-US" sz="2400" dirty="0" smtClean="0"/>
              <a:t>Class expectations:</a:t>
            </a:r>
          </a:p>
          <a:p>
            <a:pPr marL="917575" lvl="2" indent="-163513"/>
            <a:r>
              <a:rPr lang="en-US" sz="2400" dirty="0" smtClean="0"/>
              <a:t>Participation = success</a:t>
            </a:r>
          </a:p>
          <a:p>
            <a:pPr marL="917575" lvl="2" indent="-163513"/>
            <a:r>
              <a:rPr lang="en-US" sz="2400" dirty="0" smtClean="0"/>
              <a:t>Don’t be afraid to be wrong</a:t>
            </a:r>
          </a:p>
          <a:p>
            <a:pPr lvl="1"/>
            <a:r>
              <a:rPr lang="en-US" sz="2400" dirty="0" smtClean="0"/>
              <a:t>Course syllabus: </a:t>
            </a:r>
          </a:p>
          <a:p>
            <a:pPr marL="973138" lvl="2" indent="-176213"/>
            <a:r>
              <a:rPr lang="en-US" sz="2400" dirty="0" smtClean="0"/>
              <a:t>Gives you a sense of where we’re going, as well as the “how” and the “when.”</a:t>
            </a:r>
            <a:endParaRPr lang="en-US" sz="2400" dirty="0"/>
          </a:p>
          <a:p>
            <a:pPr marL="973138" lvl="2" indent="-176213"/>
            <a:r>
              <a:rPr lang="en-US" sz="2400" dirty="0" smtClean="0"/>
              <a:t>To help you be prepared and organized.</a:t>
            </a:r>
          </a:p>
          <a:p>
            <a:pPr lvl="1"/>
            <a:r>
              <a:rPr lang="en-US" sz="2400" dirty="0" smtClean="0"/>
              <a:t>Homework is for your learning, not for our grading.</a:t>
            </a:r>
          </a:p>
          <a:p>
            <a:pPr lvl="1"/>
            <a:r>
              <a:rPr lang="en-US" sz="2400" dirty="0" smtClean="0"/>
              <a:t>Chemical safety</a:t>
            </a:r>
          </a:p>
          <a:p>
            <a:pPr lvl="1"/>
            <a:endParaRPr lang="en-US" sz="2400" dirty="0"/>
          </a:p>
          <a:p>
            <a:endParaRPr lang="en-US" dirty="0"/>
          </a:p>
        </p:txBody>
      </p:sp>
    </p:spTree>
    <p:extLst>
      <p:ext uri="{BB962C8B-B14F-4D97-AF65-F5344CB8AC3E}">
        <p14:creationId xmlns:p14="http://schemas.microsoft.com/office/powerpoint/2010/main" val="355579564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Date Placeholder 3"/>
          <p:cNvSpPr>
            <a:spLocks noGrp="1"/>
          </p:cNvSpPr>
          <p:nvPr>
            <p:ph type="dt" sz="quarter" idx="10"/>
          </p:nvPr>
        </p:nvSpPr>
        <p:spPr>
          <a:noFill/>
        </p:spPr>
        <p:txBody>
          <a:bodyPr/>
          <a:lstStyle>
            <a:lvl1pPr eaLnBrk="0" hangingPunct="0">
              <a:defRPr sz="4400">
                <a:solidFill>
                  <a:schemeClr val="tx1"/>
                </a:solidFill>
                <a:latin typeface="Times New Roman" pitchFamily="18" charset="0"/>
              </a:defRPr>
            </a:lvl1pPr>
            <a:lvl2pPr marL="742950" indent="-285750" eaLnBrk="0" hangingPunct="0">
              <a:defRPr sz="4400">
                <a:solidFill>
                  <a:schemeClr val="tx1"/>
                </a:solidFill>
                <a:latin typeface="Times New Roman" pitchFamily="18" charset="0"/>
              </a:defRPr>
            </a:lvl2pPr>
            <a:lvl3pPr marL="1143000" indent="-228600" eaLnBrk="0" hangingPunct="0">
              <a:defRPr sz="4400">
                <a:solidFill>
                  <a:schemeClr val="tx1"/>
                </a:solidFill>
                <a:latin typeface="Times New Roman" pitchFamily="18" charset="0"/>
              </a:defRPr>
            </a:lvl3pPr>
            <a:lvl4pPr marL="1600200" indent="-228600" eaLnBrk="0" hangingPunct="0">
              <a:defRPr sz="4400">
                <a:solidFill>
                  <a:schemeClr val="tx1"/>
                </a:solidFill>
                <a:latin typeface="Times New Roman" pitchFamily="18" charset="0"/>
              </a:defRPr>
            </a:lvl4pPr>
            <a:lvl5pPr marL="2057400" indent="-228600" eaLnBrk="0" hangingPunct="0">
              <a:defRPr sz="4400">
                <a:solidFill>
                  <a:schemeClr val="tx1"/>
                </a:solidFill>
                <a:latin typeface="Times New Roman" pitchFamily="18" charset="0"/>
              </a:defRPr>
            </a:lvl5pPr>
            <a:lvl6pPr marL="2514600" indent="-228600" eaLnBrk="0" fontAlgn="base" hangingPunct="0">
              <a:spcBef>
                <a:spcPct val="0"/>
              </a:spcBef>
              <a:spcAft>
                <a:spcPct val="0"/>
              </a:spcAft>
              <a:defRPr sz="4400">
                <a:solidFill>
                  <a:schemeClr val="tx1"/>
                </a:solidFill>
                <a:latin typeface="Times New Roman" pitchFamily="18" charset="0"/>
              </a:defRPr>
            </a:lvl6pPr>
            <a:lvl7pPr marL="2971800" indent="-228600" eaLnBrk="0" fontAlgn="base" hangingPunct="0">
              <a:spcBef>
                <a:spcPct val="0"/>
              </a:spcBef>
              <a:spcAft>
                <a:spcPct val="0"/>
              </a:spcAft>
              <a:defRPr sz="4400">
                <a:solidFill>
                  <a:schemeClr val="tx1"/>
                </a:solidFill>
                <a:latin typeface="Times New Roman" pitchFamily="18" charset="0"/>
              </a:defRPr>
            </a:lvl7pPr>
            <a:lvl8pPr marL="3429000" indent="-228600" eaLnBrk="0" fontAlgn="base" hangingPunct="0">
              <a:spcBef>
                <a:spcPct val="0"/>
              </a:spcBef>
              <a:spcAft>
                <a:spcPct val="0"/>
              </a:spcAft>
              <a:defRPr sz="4400">
                <a:solidFill>
                  <a:schemeClr val="tx1"/>
                </a:solidFill>
                <a:latin typeface="Times New Roman" pitchFamily="18" charset="0"/>
              </a:defRPr>
            </a:lvl8pPr>
            <a:lvl9pPr marL="3886200" indent="-228600" eaLnBrk="0" fontAlgn="base" hangingPunct="0">
              <a:spcBef>
                <a:spcPct val="0"/>
              </a:spcBef>
              <a:spcAft>
                <a:spcPct val="0"/>
              </a:spcAft>
              <a:defRPr sz="4400">
                <a:solidFill>
                  <a:schemeClr val="tx1"/>
                </a:solidFill>
                <a:latin typeface="Times New Roman" pitchFamily="18" charset="0"/>
              </a:defRPr>
            </a:lvl9pPr>
          </a:lstStyle>
          <a:p>
            <a:pPr eaLnBrk="1" hangingPunct="1"/>
            <a:fld id="{AADA0E1D-4835-459B-9FA1-4C0CEA91978A}" type="datetime1">
              <a:rPr lang="en-US" altLang="en-US" sz="1400" smtClean="0"/>
              <a:pPr eaLnBrk="1" hangingPunct="1"/>
              <a:t>4/16/2014</a:t>
            </a:fld>
            <a:endParaRPr lang="en-US" altLang="en-US" sz="1400" smtClean="0"/>
          </a:p>
        </p:txBody>
      </p:sp>
      <p:sp>
        <p:nvSpPr>
          <p:cNvPr id="80899" name="Slide Number Placeholder 5"/>
          <p:cNvSpPr>
            <a:spLocks noGrp="1"/>
          </p:cNvSpPr>
          <p:nvPr>
            <p:ph type="sldNum" sz="quarter" idx="12"/>
          </p:nvPr>
        </p:nvSpPr>
        <p:spPr>
          <a:noFill/>
        </p:spPr>
        <p:txBody>
          <a:bodyPr/>
          <a:lstStyle>
            <a:lvl1pPr eaLnBrk="0" hangingPunct="0">
              <a:defRPr sz="4400">
                <a:solidFill>
                  <a:schemeClr val="tx1"/>
                </a:solidFill>
                <a:latin typeface="Times New Roman" pitchFamily="18" charset="0"/>
              </a:defRPr>
            </a:lvl1pPr>
            <a:lvl2pPr marL="742950" indent="-285750" eaLnBrk="0" hangingPunct="0">
              <a:defRPr sz="4400">
                <a:solidFill>
                  <a:schemeClr val="tx1"/>
                </a:solidFill>
                <a:latin typeface="Times New Roman" pitchFamily="18" charset="0"/>
              </a:defRPr>
            </a:lvl2pPr>
            <a:lvl3pPr marL="1143000" indent="-228600" eaLnBrk="0" hangingPunct="0">
              <a:defRPr sz="4400">
                <a:solidFill>
                  <a:schemeClr val="tx1"/>
                </a:solidFill>
                <a:latin typeface="Times New Roman" pitchFamily="18" charset="0"/>
              </a:defRPr>
            </a:lvl3pPr>
            <a:lvl4pPr marL="1600200" indent="-228600" eaLnBrk="0" hangingPunct="0">
              <a:defRPr sz="4400">
                <a:solidFill>
                  <a:schemeClr val="tx1"/>
                </a:solidFill>
                <a:latin typeface="Times New Roman" pitchFamily="18" charset="0"/>
              </a:defRPr>
            </a:lvl4pPr>
            <a:lvl5pPr marL="2057400" indent="-228600" eaLnBrk="0" hangingPunct="0">
              <a:defRPr sz="4400">
                <a:solidFill>
                  <a:schemeClr val="tx1"/>
                </a:solidFill>
                <a:latin typeface="Times New Roman" pitchFamily="18" charset="0"/>
              </a:defRPr>
            </a:lvl5pPr>
            <a:lvl6pPr marL="2514600" indent="-228600" eaLnBrk="0" fontAlgn="base" hangingPunct="0">
              <a:spcBef>
                <a:spcPct val="0"/>
              </a:spcBef>
              <a:spcAft>
                <a:spcPct val="0"/>
              </a:spcAft>
              <a:defRPr sz="4400">
                <a:solidFill>
                  <a:schemeClr val="tx1"/>
                </a:solidFill>
                <a:latin typeface="Times New Roman" pitchFamily="18" charset="0"/>
              </a:defRPr>
            </a:lvl6pPr>
            <a:lvl7pPr marL="2971800" indent="-228600" eaLnBrk="0" fontAlgn="base" hangingPunct="0">
              <a:spcBef>
                <a:spcPct val="0"/>
              </a:spcBef>
              <a:spcAft>
                <a:spcPct val="0"/>
              </a:spcAft>
              <a:defRPr sz="4400">
                <a:solidFill>
                  <a:schemeClr val="tx1"/>
                </a:solidFill>
                <a:latin typeface="Times New Roman" pitchFamily="18" charset="0"/>
              </a:defRPr>
            </a:lvl7pPr>
            <a:lvl8pPr marL="3429000" indent="-228600" eaLnBrk="0" fontAlgn="base" hangingPunct="0">
              <a:spcBef>
                <a:spcPct val="0"/>
              </a:spcBef>
              <a:spcAft>
                <a:spcPct val="0"/>
              </a:spcAft>
              <a:defRPr sz="4400">
                <a:solidFill>
                  <a:schemeClr val="tx1"/>
                </a:solidFill>
                <a:latin typeface="Times New Roman" pitchFamily="18" charset="0"/>
              </a:defRPr>
            </a:lvl8pPr>
            <a:lvl9pPr marL="3886200" indent="-228600" eaLnBrk="0" fontAlgn="base" hangingPunct="0">
              <a:spcBef>
                <a:spcPct val="0"/>
              </a:spcBef>
              <a:spcAft>
                <a:spcPct val="0"/>
              </a:spcAft>
              <a:defRPr sz="4400">
                <a:solidFill>
                  <a:schemeClr val="tx1"/>
                </a:solidFill>
                <a:latin typeface="Times New Roman" pitchFamily="18" charset="0"/>
              </a:defRPr>
            </a:lvl9pPr>
          </a:lstStyle>
          <a:p>
            <a:pPr eaLnBrk="1" hangingPunct="1"/>
            <a:fld id="{928772E0-22C2-43FF-B51E-6E86C2EA17DA}" type="slidenum">
              <a:rPr lang="en-US" altLang="en-US" sz="1400" smtClean="0"/>
              <a:pPr eaLnBrk="1" hangingPunct="1"/>
              <a:t>50</a:t>
            </a:fld>
            <a:endParaRPr lang="en-US" altLang="en-US" sz="1400" smtClean="0"/>
          </a:p>
        </p:txBody>
      </p:sp>
      <p:sp>
        <p:nvSpPr>
          <p:cNvPr id="80900" name="Rectangle 2"/>
          <p:cNvSpPr>
            <a:spLocks noGrp="1" noChangeArrowheads="1"/>
          </p:cNvSpPr>
          <p:nvPr>
            <p:ph type="title"/>
          </p:nvPr>
        </p:nvSpPr>
        <p:spPr>
          <a:xfrm>
            <a:off x="304800" y="457200"/>
            <a:ext cx="8839200" cy="1143000"/>
          </a:xfrm>
          <a:solidFill>
            <a:srgbClr val="FFFF00"/>
          </a:solidFill>
        </p:spPr>
        <p:txBody>
          <a:bodyPr/>
          <a:lstStyle/>
          <a:p>
            <a:pPr eaLnBrk="1" hangingPunct="1"/>
            <a:r>
              <a:rPr lang="en-US" altLang="en-US" sz="4000" b="1" dirty="0" smtClean="0"/>
              <a:t>Empirical Formula from analysis</a:t>
            </a:r>
          </a:p>
        </p:txBody>
      </p:sp>
      <p:sp>
        <p:nvSpPr>
          <p:cNvPr id="25603" name="Rectangle 3"/>
          <p:cNvSpPr>
            <a:spLocks noGrp="1" noChangeArrowheads="1"/>
          </p:cNvSpPr>
          <p:nvPr>
            <p:ph type="body" idx="1"/>
          </p:nvPr>
        </p:nvSpPr>
        <p:spPr>
          <a:xfrm>
            <a:off x="304800" y="1676400"/>
            <a:ext cx="8458200" cy="4648200"/>
          </a:xfrm>
          <a:ln w="57150">
            <a:noFill/>
            <a:miter lim="800000"/>
            <a:headEnd/>
            <a:tailEnd/>
          </a:ln>
        </p:spPr>
        <p:txBody>
          <a:bodyPr>
            <a:normAutofit/>
          </a:bodyPr>
          <a:lstStyle/>
          <a:p>
            <a:pPr marL="0" indent="0" eaLnBrk="1" hangingPunct="1">
              <a:lnSpc>
                <a:spcPct val="80000"/>
              </a:lnSpc>
              <a:buFontTx/>
              <a:buNone/>
            </a:pPr>
            <a:r>
              <a:rPr lang="en-US" altLang="en-US" sz="2800" dirty="0" smtClean="0">
                <a:latin typeface="Cambria" pitchFamily="18" charset="0"/>
              </a:rPr>
              <a:t>A compound has 73.9 % mercury and 26.1 % chlorine.</a:t>
            </a:r>
          </a:p>
          <a:p>
            <a:pPr marL="0" indent="0" eaLnBrk="1" hangingPunct="1">
              <a:lnSpc>
                <a:spcPct val="80000"/>
              </a:lnSpc>
              <a:buFontTx/>
              <a:buNone/>
            </a:pPr>
            <a:endParaRPr lang="en-US" altLang="en-US" sz="2800" dirty="0" smtClean="0">
              <a:latin typeface="Cambria" pitchFamily="18" charset="0"/>
            </a:endParaRPr>
          </a:p>
          <a:p>
            <a:pPr marL="0" indent="0" eaLnBrk="1" hangingPunct="1">
              <a:lnSpc>
                <a:spcPct val="80000"/>
              </a:lnSpc>
              <a:buFontTx/>
              <a:buNone/>
            </a:pPr>
            <a:r>
              <a:rPr lang="en-US" altLang="en-US" sz="2800" dirty="0" smtClean="0">
                <a:latin typeface="Cambria" pitchFamily="18" charset="0"/>
              </a:rPr>
              <a:t>What is the empirical formula for this compound?</a:t>
            </a:r>
          </a:p>
          <a:p>
            <a:pPr marL="0" indent="0" eaLnBrk="1" hangingPunct="1">
              <a:lnSpc>
                <a:spcPct val="80000"/>
              </a:lnSpc>
              <a:buFontTx/>
              <a:buNone/>
            </a:pPr>
            <a:endParaRPr lang="en-US" altLang="en-US" sz="2800" dirty="0" smtClean="0"/>
          </a:p>
          <a:p>
            <a:pPr marL="0" indent="0" eaLnBrk="1" hangingPunct="1">
              <a:lnSpc>
                <a:spcPct val="80000"/>
              </a:lnSpc>
              <a:buFontTx/>
              <a:buNone/>
            </a:pPr>
            <a:r>
              <a:rPr lang="en-US" altLang="en-US" sz="2800" dirty="0" smtClean="0"/>
              <a:t>A.) </a:t>
            </a:r>
            <a:r>
              <a:rPr lang="en-US" altLang="en-US" sz="2800" dirty="0" err="1" smtClean="0"/>
              <a:t>HgCl</a:t>
            </a:r>
            <a:r>
              <a:rPr lang="en-US" altLang="en-US" sz="2800" dirty="0" smtClean="0"/>
              <a:t>		B.) Hg</a:t>
            </a:r>
            <a:r>
              <a:rPr lang="en-US" altLang="en-US" sz="2800" baseline="-25000" dirty="0" smtClean="0"/>
              <a:t>2</a:t>
            </a:r>
            <a:r>
              <a:rPr lang="en-US" altLang="en-US" sz="2800" dirty="0" smtClean="0"/>
              <a:t>Cl</a:t>
            </a:r>
            <a:r>
              <a:rPr lang="en-US" altLang="en-US" sz="2800" baseline="-25000" dirty="0" smtClean="0"/>
              <a:t>2</a:t>
            </a:r>
          </a:p>
          <a:p>
            <a:pPr marL="0" indent="0" eaLnBrk="1" hangingPunct="1">
              <a:lnSpc>
                <a:spcPct val="80000"/>
              </a:lnSpc>
              <a:buFontTx/>
              <a:buNone/>
            </a:pPr>
            <a:r>
              <a:rPr lang="en-US" altLang="en-US" sz="2800" dirty="0" smtClean="0"/>
              <a:t>C.) Hg</a:t>
            </a:r>
            <a:r>
              <a:rPr lang="en-US" altLang="en-US" sz="2800" baseline="-25000" dirty="0" smtClean="0"/>
              <a:t>4</a:t>
            </a:r>
            <a:r>
              <a:rPr lang="en-US" altLang="en-US" sz="2800" dirty="0" smtClean="0"/>
              <a:t>Cl</a:t>
            </a:r>
            <a:r>
              <a:rPr lang="en-US" altLang="en-US" sz="2800" baseline="-25000" dirty="0" smtClean="0"/>
              <a:t>7	</a:t>
            </a:r>
            <a:r>
              <a:rPr lang="en-US" altLang="en-US" sz="2800" dirty="0" smtClean="0"/>
              <a:t>D.) HgCl</a:t>
            </a:r>
            <a:r>
              <a:rPr lang="en-US" altLang="en-US" sz="2800" baseline="-25000" dirty="0" smtClean="0"/>
              <a:t>2</a:t>
            </a:r>
          </a:p>
        </p:txBody>
      </p:sp>
    </p:spTree>
    <p:custDataLst>
      <p:tags r:id="rId1"/>
    </p:custDataLst>
    <p:extLst>
      <p:ext uri="{BB962C8B-B14F-4D97-AF65-F5344CB8AC3E}">
        <p14:creationId xmlns:p14="http://schemas.microsoft.com/office/powerpoint/2010/main" val="3330135698"/>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25603">
                                            <p:txEl>
                                              <p:pRg st="0" end="0"/>
                                            </p:txEl>
                                          </p:spTgt>
                                        </p:tgtEl>
                                        <p:attrNameLst>
                                          <p:attrName>style.visibility</p:attrName>
                                        </p:attrNameLst>
                                      </p:cBhvr>
                                      <p:to>
                                        <p:strVal val="visible"/>
                                      </p:to>
                                    </p:set>
                                    <p:anim to="" calcmode="lin" valueType="num">
                                      <p:cBhvr>
                                        <p:cTn id="7" dur="1" fill="hold"/>
                                        <p:tgtEl>
                                          <p:spTgt spid="25603">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25603">
                                            <p:txEl>
                                              <p:pRg st="2" end="2"/>
                                            </p:txEl>
                                          </p:spTgt>
                                        </p:tgtEl>
                                        <p:attrNameLst>
                                          <p:attrName>style.visibility</p:attrName>
                                        </p:attrNameLst>
                                      </p:cBhvr>
                                      <p:to>
                                        <p:strVal val="visible"/>
                                      </p:to>
                                    </p:set>
                                    <p:anim to="" calcmode="lin" valueType="num">
                                      <p:cBhvr>
                                        <p:cTn id="12" dur="1" fill="hold"/>
                                        <p:tgtEl>
                                          <p:spTgt spid="25603">
                                            <p:txEl>
                                              <p:pRg st="2" end="2"/>
                                            </p:txEl>
                                          </p:spTgt>
                                        </p:tgtEl>
                                        <p:attrNameLst>
                                          <p:attrName/>
                                        </p:attrNameLst>
                                      </p:cBhvr>
                                    </p:anim>
                                  </p:childTnLst>
                                </p:cTn>
                              </p:par>
                              <p:par>
                                <p:cTn id="13" presetID="24" presetClass="entr" presetSubtype="0" fill="hold" grpId="0" nodeType="withEffect">
                                  <p:stCondLst>
                                    <p:cond delay="0"/>
                                  </p:stCondLst>
                                  <p:childTnLst>
                                    <p:set>
                                      <p:cBhvr>
                                        <p:cTn id="14" dur="1" fill="hold">
                                          <p:stCondLst>
                                            <p:cond delay="499"/>
                                          </p:stCondLst>
                                        </p:cTn>
                                        <p:tgtEl>
                                          <p:spTgt spid="25603">
                                            <p:txEl>
                                              <p:pRg st="4" end="4"/>
                                            </p:txEl>
                                          </p:spTgt>
                                        </p:tgtEl>
                                        <p:attrNameLst>
                                          <p:attrName>style.visibility</p:attrName>
                                        </p:attrNameLst>
                                      </p:cBhvr>
                                      <p:to>
                                        <p:strVal val="visible"/>
                                      </p:to>
                                    </p:set>
                                    <p:anim to="" calcmode="lin" valueType="num">
                                      <p:cBhvr>
                                        <p:cTn id="15" dur="1" fill="hold"/>
                                        <p:tgtEl>
                                          <p:spTgt spid="25603">
                                            <p:txEl>
                                              <p:pRg st="4" end="4"/>
                                            </p:txEl>
                                          </p:spTgt>
                                        </p:tgtEl>
                                        <p:attrNameLst>
                                          <p:attrName/>
                                        </p:attrNameLst>
                                      </p:cBhvr>
                                    </p:anim>
                                  </p:childTnLst>
                                </p:cTn>
                              </p:par>
                              <p:par>
                                <p:cTn id="16" presetID="24" presetClass="entr" presetSubtype="0" fill="hold" grpId="0" nodeType="withEffect">
                                  <p:stCondLst>
                                    <p:cond delay="0"/>
                                  </p:stCondLst>
                                  <p:childTnLst>
                                    <p:set>
                                      <p:cBhvr>
                                        <p:cTn id="17" dur="1" fill="hold">
                                          <p:stCondLst>
                                            <p:cond delay="499"/>
                                          </p:stCondLst>
                                        </p:cTn>
                                        <p:tgtEl>
                                          <p:spTgt spid="25603">
                                            <p:txEl>
                                              <p:pRg st="5" end="5"/>
                                            </p:txEl>
                                          </p:spTgt>
                                        </p:tgtEl>
                                        <p:attrNameLst>
                                          <p:attrName>style.visibility</p:attrName>
                                        </p:attrNameLst>
                                      </p:cBhvr>
                                      <p:to>
                                        <p:strVal val="visible"/>
                                      </p:to>
                                    </p:set>
                                    <p:anim to="" calcmode="lin" valueType="num">
                                      <p:cBhvr>
                                        <p:cTn id="18" dur="1" fill="hold"/>
                                        <p:tgtEl>
                                          <p:spTgt spid="25603">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Date Placeholder 1"/>
          <p:cNvSpPr>
            <a:spLocks noGrp="1"/>
          </p:cNvSpPr>
          <p:nvPr>
            <p:ph type="dt" sz="quarter" idx="10"/>
          </p:nvPr>
        </p:nvSpPr>
        <p:spPr>
          <a:noFill/>
        </p:spPr>
        <p:txBody>
          <a:bodyPr/>
          <a:lstStyle>
            <a:lvl1pPr eaLnBrk="0" hangingPunct="0">
              <a:defRPr sz="4400">
                <a:solidFill>
                  <a:schemeClr val="tx1"/>
                </a:solidFill>
                <a:latin typeface="Times New Roman" pitchFamily="18" charset="0"/>
              </a:defRPr>
            </a:lvl1pPr>
            <a:lvl2pPr marL="742950" indent="-285750" eaLnBrk="0" hangingPunct="0">
              <a:defRPr sz="4400">
                <a:solidFill>
                  <a:schemeClr val="tx1"/>
                </a:solidFill>
                <a:latin typeface="Times New Roman" pitchFamily="18" charset="0"/>
              </a:defRPr>
            </a:lvl2pPr>
            <a:lvl3pPr marL="1143000" indent="-228600" eaLnBrk="0" hangingPunct="0">
              <a:defRPr sz="4400">
                <a:solidFill>
                  <a:schemeClr val="tx1"/>
                </a:solidFill>
                <a:latin typeface="Times New Roman" pitchFamily="18" charset="0"/>
              </a:defRPr>
            </a:lvl3pPr>
            <a:lvl4pPr marL="1600200" indent="-228600" eaLnBrk="0" hangingPunct="0">
              <a:defRPr sz="4400">
                <a:solidFill>
                  <a:schemeClr val="tx1"/>
                </a:solidFill>
                <a:latin typeface="Times New Roman" pitchFamily="18" charset="0"/>
              </a:defRPr>
            </a:lvl4pPr>
            <a:lvl5pPr marL="2057400" indent="-228600" eaLnBrk="0" hangingPunct="0">
              <a:defRPr sz="4400">
                <a:solidFill>
                  <a:schemeClr val="tx1"/>
                </a:solidFill>
                <a:latin typeface="Times New Roman" pitchFamily="18" charset="0"/>
              </a:defRPr>
            </a:lvl5pPr>
            <a:lvl6pPr marL="2514600" indent="-228600" eaLnBrk="0" fontAlgn="base" hangingPunct="0">
              <a:spcBef>
                <a:spcPct val="0"/>
              </a:spcBef>
              <a:spcAft>
                <a:spcPct val="0"/>
              </a:spcAft>
              <a:defRPr sz="4400">
                <a:solidFill>
                  <a:schemeClr val="tx1"/>
                </a:solidFill>
                <a:latin typeface="Times New Roman" pitchFamily="18" charset="0"/>
              </a:defRPr>
            </a:lvl6pPr>
            <a:lvl7pPr marL="2971800" indent="-228600" eaLnBrk="0" fontAlgn="base" hangingPunct="0">
              <a:spcBef>
                <a:spcPct val="0"/>
              </a:spcBef>
              <a:spcAft>
                <a:spcPct val="0"/>
              </a:spcAft>
              <a:defRPr sz="4400">
                <a:solidFill>
                  <a:schemeClr val="tx1"/>
                </a:solidFill>
                <a:latin typeface="Times New Roman" pitchFamily="18" charset="0"/>
              </a:defRPr>
            </a:lvl7pPr>
            <a:lvl8pPr marL="3429000" indent="-228600" eaLnBrk="0" fontAlgn="base" hangingPunct="0">
              <a:spcBef>
                <a:spcPct val="0"/>
              </a:spcBef>
              <a:spcAft>
                <a:spcPct val="0"/>
              </a:spcAft>
              <a:defRPr sz="4400">
                <a:solidFill>
                  <a:schemeClr val="tx1"/>
                </a:solidFill>
                <a:latin typeface="Times New Roman" pitchFamily="18" charset="0"/>
              </a:defRPr>
            </a:lvl8pPr>
            <a:lvl9pPr marL="3886200" indent="-228600" eaLnBrk="0" fontAlgn="base" hangingPunct="0">
              <a:spcBef>
                <a:spcPct val="0"/>
              </a:spcBef>
              <a:spcAft>
                <a:spcPct val="0"/>
              </a:spcAft>
              <a:defRPr sz="4400">
                <a:solidFill>
                  <a:schemeClr val="tx1"/>
                </a:solidFill>
                <a:latin typeface="Times New Roman" pitchFamily="18" charset="0"/>
              </a:defRPr>
            </a:lvl9pPr>
          </a:lstStyle>
          <a:p>
            <a:pPr eaLnBrk="1" hangingPunct="1"/>
            <a:fld id="{2765CC72-ECB9-4185-BF01-7872241B2C2F}" type="datetime1">
              <a:rPr lang="en-US" altLang="en-US" sz="1400" smtClean="0"/>
              <a:pPr eaLnBrk="1" hangingPunct="1"/>
              <a:t>4/16/2014</a:t>
            </a:fld>
            <a:endParaRPr lang="en-US" altLang="en-US" sz="1400" smtClean="0"/>
          </a:p>
        </p:txBody>
      </p:sp>
      <p:sp>
        <p:nvSpPr>
          <p:cNvPr id="81923" name="Slide Number Placeholder 3"/>
          <p:cNvSpPr>
            <a:spLocks noGrp="1"/>
          </p:cNvSpPr>
          <p:nvPr>
            <p:ph type="sldNum" sz="quarter" idx="12"/>
          </p:nvPr>
        </p:nvSpPr>
        <p:spPr>
          <a:noFill/>
        </p:spPr>
        <p:txBody>
          <a:bodyPr/>
          <a:lstStyle>
            <a:lvl1pPr eaLnBrk="0" hangingPunct="0">
              <a:defRPr sz="4400">
                <a:solidFill>
                  <a:schemeClr val="tx1"/>
                </a:solidFill>
                <a:latin typeface="Times New Roman" pitchFamily="18" charset="0"/>
              </a:defRPr>
            </a:lvl1pPr>
            <a:lvl2pPr marL="742950" indent="-285750" eaLnBrk="0" hangingPunct="0">
              <a:defRPr sz="4400">
                <a:solidFill>
                  <a:schemeClr val="tx1"/>
                </a:solidFill>
                <a:latin typeface="Times New Roman" pitchFamily="18" charset="0"/>
              </a:defRPr>
            </a:lvl2pPr>
            <a:lvl3pPr marL="1143000" indent="-228600" eaLnBrk="0" hangingPunct="0">
              <a:defRPr sz="4400">
                <a:solidFill>
                  <a:schemeClr val="tx1"/>
                </a:solidFill>
                <a:latin typeface="Times New Roman" pitchFamily="18" charset="0"/>
              </a:defRPr>
            </a:lvl3pPr>
            <a:lvl4pPr marL="1600200" indent="-228600" eaLnBrk="0" hangingPunct="0">
              <a:defRPr sz="4400">
                <a:solidFill>
                  <a:schemeClr val="tx1"/>
                </a:solidFill>
                <a:latin typeface="Times New Roman" pitchFamily="18" charset="0"/>
              </a:defRPr>
            </a:lvl4pPr>
            <a:lvl5pPr marL="2057400" indent="-228600" eaLnBrk="0" hangingPunct="0">
              <a:defRPr sz="4400">
                <a:solidFill>
                  <a:schemeClr val="tx1"/>
                </a:solidFill>
                <a:latin typeface="Times New Roman" pitchFamily="18" charset="0"/>
              </a:defRPr>
            </a:lvl5pPr>
            <a:lvl6pPr marL="2514600" indent="-228600" eaLnBrk="0" fontAlgn="base" hangingPunct="0">
              <a:spcBef>
                <a:spcPct val="0"/>
              </a:spcBef>
              <a:spcAft>
                <a:spcPct val="0"/>
              </a:spcAft>
              <a:defRPr sz="4400">
                <a:solidFill>
                  <a:schemeClr val="tx1"/>
                </a:solidFill>
                <a:latin typeface="Times New Roman" pitchFamily="18" charset="0"/>
              </a:defRPr>
            </a:lvl6pPr>
            <a:lvl7pPr marL="2971800" indent="-228600" eaLnBrk="0" fontAlgn="base" hangingPunct="0">
              <a:spcBef>
                <a:spcPct val="0"/>
              </a:spcBef>
              <a:spcAft>
                <a:spcPct val="0"/>
              </a:spcAft>
              <a:defRPr sz="4400">
                <a:solidFill>
                  <a:schemeClr val="tx1"/>
                </a:solidFill>
                <a:latin typeface="Times New Roman" pitchFamily="18" charset="0"/>
              </a:defRPr>
            </a:lvl7pPr>
            <a:lvl8pPr marL="3429000" indent="-228600" eaLnBrk="0" fontAlgn="base" hangingPunct="0">
              <a:spcBef>
                <a:spcPct val="0"/>
              </a:spcBef>
              <a:spcAft>
                <a:spcPct val="0"/>
              </a:spcAft>
              <a:defRPr sz="4400">
                <a:solidFill>
                  <a:schemeClr val="tx1"/>
                </a:solidFill>
                <a:latin typeface="Times New Roman" pitchFamily="18" charset="0"/>
              </a:defRPr>
            </a:lvl8pPr>
            <a:lvl9pPr marL="3886200" indent="-228600" eaLnBrk="0" fontAlgn="base" hangingPunct="0">
              <a:spcBef>
                <a:spcPct val="0"/>
              </a:spcBef>
              <a:spcAft>
                <a:spcPct val="0"/>
              </a:spcAft>
              <a:defRPr sz="4400">
                <a:solidFill>
                  <a:schemeClr val="tx1"/>
                </a:solidFill>
                <a:latin typeface="Times New Roman" pitchFamily="18" charset="0"/>
              </a:defRPr>
            </a:lvl9pPr>
          </a:lstStyle>
          <a:p>
            <a:pPr eaLnBrk="1" hangingPunct="1"/>
            <a:fld id="{3F062BFF-E245-425C-B9CF-11503727CD51}" type="slidenum">
              <a:rPr lang="en-US" altLang="en-US" sz="1400" smtClean="0"/>
              <a:pPr eaLnBrk="1" hangingPunct="1"/>
              <a:t>51</a:t>
            </a:fld>
            <a:endParaRPr lang="en-US" altLang="en-US" sz="1400" smtClean="0"/>
          </a:p>
        </p:txBody>
      </p:sp>
      <p:graphicFrame>
        <p:nvGraphicFramePr>
          <p:cNvPr id="27650" name="Object 2"/>
          <p:cNvGraphicFramePr>
            <a:graphicFrameLocks noChangeAspect="1"/>
          </p:cNvGraphicFramePr>
          <p:nvPr/>
        </p:nvGraphicFramePr>
        <p:xfrm>
          <a:off x="830263" y="644525"/>
          <a:ext cx="6719887" cy="1225550"/>
        </p:xfrm>
        <a:graphic>
          <a:graphicData uri="http://schemas.openxmlformats.org/presentationml/2006/ole">
            <mc:AlternateContent xmlns:mc="http://schemas.openxmlformats.org/markup-compatibility/2006">
              <mc:Choice xmlns:v="urn:schemas-microsoft-com:vml" Requires="v">
                <p:oleObj spid="_x0000_s1050" name="Equation" r:id="rId5" imgW="2362200" imgH="431800" progId="Equation.3">
                  <p:embed/>
                </p:oleObj>
              </mc:Choice>
              <mc:Fallback>
                <p:oleObj name="Equation" r:id="rId5" imgW="2362200" imgH="431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0263" y="644525"/>
                        <a:ext cx="6719887" cy="1225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651" name="Line 3"/>
          <p:cNvSpPr>
            <a:spLocks noChangeShapeType="1"/>
          </p:cNvSpPr>
          <p:nvPr/>
        </p:nvSpPr>
        <p:spPr bwMode="auto">
          <a:xfrm>
            <a:off x="2971800" y="609600"/>
            <a:ext cx="0" cy="1143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52" name="Line 4"/>
          <p:cNvSpPr>
            <a:spLocks noChangeShapeType="1"/>
          </p:cNvSpPr>
          <p:nvPr/>
        </p:nvSpPr>
        <p:spPr bwMode="auto">
          <a:xfrm flipH="1">
            <a:off x="2133600" y="685800"/>
            <a:ext cx="685800" cy="45720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53" name="Line 5"/>
          <p:cNvSpPr>
            <a:spLocks noChangeShapeType="1"/>
          </p:cNvSpPr>
          <p:nvPr/>
        </p:nvSpPr>
        <p:spPr bwMode="auto">
          <a:xfrm flipH="1">
            <a:off x="4038600" y="1371600"/>
            <a:ext cx="6858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27654" name="Object 6"/>
          <p:cNvGraphicFramePr>
            <a:graphicFrameLocks noChangeAspect="1"/>
          </p:cNvGraphicFramePr>
          <p:nvPr/>
        </p:nvGraphicFramePr>
        <p:xfrm>
          <a:off x="800100" y="2209800"/>
          <a:ext cx="6477000" cy="1355725"/>
        </p:xfrm>
        <a:graphic>
          <a:graphicData uri="http://schemas.openxmlformats.org/presentationml/2006/ole">
            <mc:AlternateContent xmlns:mc="http://schemas.openxmlformats.org/markup-compatibility/2006">
              <mc:Choice xmlns:v="urn:schemas-microsoft-com:vml" Requires="v">
                <p:oleObj spid="_x0000_s1051" name="Equation" r:id="rId7" imgW="2133600" imgH="431800" progId="Equation.3">
                  <p:embed/>
                </p:oleObj>
              </mc:Choice>
              <mc:Fallback>
                <p:oleObj name="Equation" r:id="rId7" imgW="2133600" imgH="4318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0100" y="2209800"/>
                        <a:ext cx="6477000" cy="1355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655" name="Line 7"/>
          <p:cNvSpPr>
            <a:spLocks noChangeShapeType="1"/>
          </p:cNvSpPr>
          <p:nvPr/>
        </p:nvSpPr>
        <p:spPr bwMode="auto">
          <a:xfrm>
            <a:off x="2819400" y="2209800"/>
            <a:ext cx="0" cy="11430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56" name="Line 8"/>
          <p:cNvSpPr>
            <a:spLocks noChangeShapeType="1"/>
          </p:cNvSpPr>
          <p:nvPr/>
        </p:nvSpPr>
        <p:spPr bwMode="auto">
          <a:xfrm flipH="1">
            <a:off x="1828800" y="2362200"/>
            <a:ext cx="838200" cy="30480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57" name="Line 9"/>
          <p:cNvSpPr>
            <a:spLocks noChangeShapeType="1"/>
          </p:cNvSpPr>
          <p:nvPr/>
        </p:nvSpPr>
        <p:spPr bwMode="auto">
          <a:xfrm flipH="1">
            <a:off x="4038600" y="2971800"/>
            <a:ext cx="762000" cy="38100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62" name="Rectangle 14"/>
          <p:cNvSpPr>
            <a:spLocks noChangeArrowheads="1"/>
          </p:cNvSpPr>
          <p:nvPr/>
        </p:nvSpPr>
        <p:spPr bwMode="auto">
          <a:xfrm>
            <a:off x="2895600" y="5410200"/>
            <a:ext cx="2514600" cy="750888"/>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tx1"/>
                </a:solidFill>
                <a:latin typeface="Times New Roman" pitchFamily="18" charset="0"/>
              </a:defRPr>
            </a:lvl1pPr>
            <a:lvl2pPr marL="742950" indent="-285750" eaLnBrk="0" hangingPunct="0">
              <a:defRPr sz="4400">
                <a:solidFill>
                  <a:schemeClr val="tx1"/>
                </a:solidFill>
                <a:latin typeface="Times New Roman" pitchFamily="18" charset="0"/>
              </a:defRPr>
            </a:lvl2pPr>
            <a:lvl3pPr marL="1143000" indent="-228600" eaLnBrk="0" hangingPunct="0">
              <a:defRPr sz="4400">
                <a:solidFill>
                  <a:schemeClr val="tx1"/>
                </a:solidFill>
                <a:latin typeface="Times New Roman" pitchFamily="18" charset="0"/>
              </a:defRPr>
            </a:lvl3pPr>
            <a:lvl4pPr marL="1600200" indent="-228600" eaLnBrk="0" hangingPunct="0">
              <a:defRPr sz="4400">
                <a:solidFill>
                  <a:schemeClr val="tx1"/>
                </a:solidFill>
                <a:latin typeface="Times New Roman" pitchFamily="18" charset="0"/>
              </a:defRPr>
            </a:lvl4pPr>
            <a:lvl5pPr marL="2057400" indent="-228600" eaLnBrk="0" hangingPunct="0">
              <a:defRPr sz="4400">
                <a:solidFill>
                  <a:schemeClr val="tx1"/>
                </a:solidFill>
                <a:latin typeface="Times New Roman" pitchFamily="18" charset="0"/>
              </a:defRPr>
            </a:lvl5pPr>
            <a:lvl6pPr marL="2514600" indent="-228600" eaLnBrk="0" fontAlgn="base" hangingPunct="0">
              <a:spcBef>
                <a:spcPct val="0"/>
              </a:spcBef>
              <a:spcAft>
                <a:spcPct val="0"/>
              </a:spcAft>
              <a:defRPr sz="4400">
                <a:solidFill>
                  <a:schemeClr val="tx1"/>
                </a:solidFill>
                <a:latin typeface="Times New Roman" pitchFamily="18" charset="0"/>
              </a:defRPr>
            </a:lvl6pPr>
            <a:lvl7pPr marL="2971800" indent="-228600" eaLnBrk="0" fontAlgn="base" hangingPunct="0">
              <a:spcBef>
                <a:spcPct val="0"/>
              </a:spcBef>
              <a:spcAft>
                <a:spcPct val="0"/>
              </a:spcAft>
              <a:defRPr sz="4400">
                <a:solidFill>
                  <a:schemeClr val="tx1"/>
                </a:solidFill>
                <a:latin typeface="Times New Roman" pitchFamily="18" charset="0"/>
              </a:defRPr>
            </a:lvl7pPr>
            <a:lvl8pPr marL="3429000" indent="-228600" eaLnBrk="0" fontAlgn="base" hangingPunct="0">
              <a:spcBef>
                <a:spcPct val="0"/>
              </a:spcBef>
              <a:spcAft>
                <a:spcPct val="0"/>
              </a:spcAft>
              <a:defRPr sz="4400">
                <a:solidFill>
                  <a:schemeClr val="tx1"/>
                </a:solidFill>
                <a:latin typeface="Times New Roman" pitchFamily="18" charset="0"/>
              </a:defRPr>
            </a:lvl8pPr>
            <a:lvl9pPr marL="3886200" indent="-228600" eaLnBrk="0" fontAlgn="base" hangingPunct="0">
              <a:spcBef>
                <a:spcPct val="0"/>
              </a:spcBef>
              <a:spcAft>
                <a:spcPct val="0"/>
              </a:spcAft>
              <a:defRPr sz="4400">
                <a:solidFill>
                  <a:schemeClr val="tx1"/>
                </a:solidFill>
                <a:latin typeface="Times New Roman" pitchFamily="18" charset="0"/>
              </a:defRPr>
            </a:lvl9pPr>
          </a:lstStyle>
          <a:p>
            <a:pPr eaLnBrk="1" hangingPunct="1">
              <a:lnSpc>
                <a:spcPct val="90000"/>
              </a:lnSpc>
              <a:spcBef>
                <a:spcPct val="20000"/>
              </a:spcBef>
              <a:buFontTx/>
              <a:buChar char="•"/>
            </a:pPr>
            <a:r>
              <a:rPr lang="en-US" altLang="en-US" sz="4800" b="1">
                <a:solidFill>
                  <a:schemeClr val="accent2"/>
                </a:solidFill>
              </a:rPr>
              <a:t>HgCl</a:t>
            </a:r>
            <a:r>
              <a:rPr lang="en-US" altLang="en-US" sz="4800" b="1" baseline="-25000">
                <a:solidFill>
                  <a:schemeClr val="accent2"/>
                </a:solidFill>
              </a:rPr>
              <a:t>2</a:t>
            </a:r>
            <a:endParaRPr lang="en-US" altLang="en-US" sz="4800" b="1">
              <a:solidFill>
                <a:schemeClr val="accent2"/>
              </a:solidFill>
            </a:endParaRPr>
          </a:p>
        </p:txBody>
      </p:sp>
    </p:spTree>
    <p:custDataLst>
      <p:tags r:id="rId2"/>
    </p:custDataLst>
    <p:extLst>
      <p:ext uri="{BB962C8B-B14F-4D97-AF65-F5344CB8AC3E}">
        <p14:creationId xmlns:p14="http://schemas.microsoft.com/office/powerpoint/2010/main" val="1441159769"/>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27651"/>
                                        </p:tgtEl>
                                        <p:attrNameLst>
                                          <p:attrName>style.visibility</p:attrName>
                                        </p:attrNameLst>
                                      </p:cBhvr>
                                      <p:to>
                                        <p:strVal val="visible"/>
                                      </p:to>
                                    </p:set>
                                    <p:anim calcmode="lin" valueType="num">
                                      <p:cBhvr additive="base">
                                        <p:cTn id="7" dur="500" fill="hold"/>
                                        <p:tgtEl>
                                          <p:spTgt spid="27651"/>
                                        </p:tgtEl>
                                        <p:attrNameLst>
                                          <p:attrName>ppt_x</p:attrName>
                                        </p:attrNameLst>
                                      </p:cBhvr>
                                      <p:tavLst>
                                        <p:tav tm="0">
                                          <p:val>
                                            <p:strVal val="0-#ppt_w/2"/>
                                          </p:val>
                                        </p:tav>
                                        <p:tav tm="100000">
                                          <p:val>
                                            <p:strVal val="#ppt_x"/>
                                          </p:val>
                                        </p:tav>
                                      </p:tavLst>
                                    </p:anim>
                                    <p:anim calcmode="lin" valueType="num">
                                      <p:cBhvr additive="base">
                                        <p:cTn id="8" dur="500" fill="hold"/>
                                        <p:tgtEl>
                                          <p:spTgt spid="27651"/>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500"/>
                            </p:stCondLst>
                            <p:childTnLst>
                              <p:par>
                                <p:cTn id="10" presetID="2" presetClass="entr" presetSubtype="8" fill="hold" nodeType="afterEffect">
                                  <p:stCondLst>
                                    <p:cond delay="0"/>
                                  </p:stCondLst>
                                  <p:childTnLst>
                                    <p:set>
                                      <p:cBhvr>
                                        <p:cTn id="11" dur="1" fill="hold">
                                          <p:stCondLst>
                                            <p:cond delay="0"/>
                                          </p:stCondLst>
                                        </p:cTn>
                                        <p:tgtEl>
                                          <p:spTgt spid="27650"/>
                                        </p:tgtEl>
                                        <p:attrNameLst>
                                          <p:attrName>style.visibility</p:attrName>
                                        </p:attrNameLst>
                                      </p:cBhvr>
                                      <p:to>
                                        <p:strVal val="visible"/>
                                      </p:to>
                                    </p:set>
                                    <p:anim calcmode="lin" valueType="num">
                                      <p:cBhvr additive="base">
                                        <p:cTn id="12" dur="500" fill="hold"/>
                                        <p:tgtEl>
                                          <p:spTgt spid="27650"/>
                                        </p:tgtEl>
                                        <p:attrNameLst>
                                          <p:attrName>ppt_x</p:attrName>
                                        </p:attrNameLst>
                                      </p:cBhvr>
                                      <p:tavLst>
                                        <p:tav tm="0">
                                          <p:val>
                                            <p:strVal val="0-#ppt_w/2"/>
                                          </p:val>
                                        </p:tav>
                                        <p:tav tm="100000">
                                          <p:val>
                                            <p:strVal val="#ppt_x"/>
                                          </p:val>
                                        </p:tav>
                                      </p:tavLst>
                                    </p:anim>
                                    <p:anim calcmode="lin" valueType="num">
                                      <p:cBhvr additive="base">
                                        <p:cTn id="13" dur="500" fill="hold"/>
                                        <p:tgtEl>
                                          <p:spTgt spid="27650"/>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2000"/>
                            </p:stCondLst>
                            <p:childTnLst>
                              <p:par>
                                <p:cTn id="15" presetID="2" presetClass="entr" presetSubtype="8" fill="hold" grpId="0" nodeType="afterEffect">
                                  <p:stCondLst>
                                    <p:cond delay="0"/>
                                  </p:stCondLst>
                                  <p:childTnLst>
                                    <p:set>
                                      <p:cBhvr>
                                        <p:cTn id="16" dur="1" fill="hold">
                                          <p:stCondLst>
                                            <p:cond delay="0"/>
                                          </p:stCondLst>
                                        </p:cTn>
                                        <p:tgtEl>
                                          <p:spTgt spid="27652"/>
                                        </p:tgtEl>
                                        <p:attrNameLst>
                                          <p:attrName>style.visibility</p:attrName>
                                        </p:attrNameLst>
                                      </p:cBhvr>
                                      <p:to>
                                        <p:strVal val="visible"/>
                                      </p:to>
                                    </p:set>
                                    <p:anim calcmode="lin" valueType="num">
                                      <p:cBhvr additive="base">
                                        <p:cTn id="17" dur="500" fill="hold"/>
                                        <p:tgtEl>
                                          <p:spTgt spid="27652"/>
                                        </p:tgtEl>
                                        <p:attrNameLst>
                                          <p:attrName>ppt_x</p:attrName>
                                        </p:attrNameLst>
                                      </p:cBhvr>
                                      <p:tavLst>
                                        <p:tav tm="0">
                                          <p:val>
                                            <p:strVal val="0-#ppt_w/2"/>
                                          </p:val>
                                        </p:tav>
                                        <p:tav tm="100000">
                                          <p:val>
                                            <p:strVal val="#ppt_x"/>
                                          </p:val>
                                        </p:tav>
                                      </p:tavLst>
                                    </p:anim>
                                    <p:anim calcmode="lin" valueType="num">
                                      <p:cBhvr additive="base">
                                        <p:cTn id="18" dur="500" fill="hold"/>
                                        <p:tgtEl>
                                          <p:spTgt spid="27652"/>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2500"/>
                            </p:stCondLst>
                            <p:childTnLst>
                              <p:par>
                                <p:cTn id="20" presetID="2" presetClass="entr" presetSubtype="8" fill="hold" grpId="0" nodeType="afterEffect">
                                  <p:stCondLst>
                                    <p:cond delay="0"/>
                                  </p:stCondLst>
                                  <p:childTnLst>
                                    <p:set>
                                      <p:cBhvr>
                                        <p:cTn id="21" dur="1" fill="hold">
                                          <p:stCondLst>
                                            <p:cond delay="0"/>
                                          </p:stCondLst>
                                        </p:cTn>
                                        <p:tgtEl>
                                          <p:spTgt spid="27653"/>
                                        </p:tgtEl>
                                        <p:attrNameLst>
                                          <p:attrName>style.visibility</p:attrName>
                                        </p:attrNameLst>
                                      </p:cBhvr>
                                      <p:to>
                                        <p:strVal val="visible"/>
                                      </p:to>
                                    </p:set>
                                    <p:anim calcmode="lin" valueType="num">
                                      <p:cBhvr additive="base">
                                        <p:cTn id="22" dur="500" fill="hold"/>
                                        <p:tgtEl>
                                          <p:spTgt spid="27653"/>
                                        </p:tgtEl>
                                        <p:attrNameLst>
                                          <p:attrName>ppt_x</p:attrName>
                                        </p:attrNameLst>
                                      </p:cBhvr>
                                      <p:tavLst>
                                        <p:tav tm="0">
                                          <p:val>
                                            <p:strVal val="0-#ppt_w/2"/>
                                          </p:val>
                                        </p:tav>
                                        <p:tav tm="100000">
                                          <p:val>
                                            <p:strVal val="#ppt_x"/>
                                          </p:val>
                                        </p:tav>
                                      </p:tavLst>
                                    </p:anim>
                                    <p:anim calcmode="lin" valueType="num">
                                      <p:cBhvr additive="base">
                                        <p:cTn id="23" dur="500" fill="hold"/>
                                        <p:tgtEl>
                                          <p:spTgt spid="27653"/>
                                        </p:tgtEl>
                                        <p:attrNameLst>
                                          <p:attrName>ppt_y</p:attrName>
                                        </p:attrNameLst>
                                      </p:cBhvr>
                                      <p:tavLst>
                                        <p:tav tm="0">
                                          <p:val>
                                            <p:strVal val="#ppt_y"/>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27655"/>
                                        </p:tgtEl>
                                        <p:attrNameLst>
                                          <p:attrName>style.visibility</p:attrName>
                                        </p:attrNameLst>
                                      </p:cBhvr>
                                      <p:to>
                                        <p:strVal val="visible"/>
                                      </p:to>
                                    </p:set>
                                    <p:anim calcmode="lin" valueType="num">
                                      <p:cBhvr additive="base">
                                        <p:cTn id="28" dur="500" fill="hold"/>
                                        <p:tgtEl>
                                          <p:spTgt spid="27655"/>
                                        </p:tgtEl>
                                        <p:attrNameLst>
                                          <p:attrName>ppt_x</p:attrName>
                                        </p:attrNameLst>
                                      </p:cBhvr>
                                      <p:tavLst>
                                        <p:tav tm="0">
                                          <p:val>
                                            <p:strVal val="0-#ppt_w/2"/>
                                          </p:val>
                                        </p:tav>
                                        <p:tav tm="100000">
                                          <p:val>
                                            <p:strVal val="#ppt_x"/>
                                          </p:val>
                                        </p:tav>
                                      </p:tavLst>
                                    </p:anim>
                                    <p:anim calcmode="lin" valueType="num">
                                      <p:cBhvr additive="base">
                                        <p:cTn id="29" dur="500" fill="hold"/>
                                        <p:tgtEl>
                                          <p:spTgt spid="27655"/>
                                        </p:tgtEl>
                                        <p:attrNameLst>
                                          <p:attrName>ppt_y</p:attrName>
                                        </p:attrNameLst>
                                      </p:cBhvr>
                                      <p:tavLst>
                                        <p:tav tm="0">
                                          <p:val>
                                            <p:strVal val="#ppt_y"/>
                                          </p:val>
                                        </p:tav>
                                        <p:tav tm="100000">
                                          <p:val>
                                            <p:strVal val="#ppt_y"/>
                                          </p:val>
                                        </p:tav>
                                      </p:tavLst>
                                    </p:anim>
                                  </p:childTnLst>
                                </p:cTn>
                              </p:par>
                            </p:childTnLst>
                          </p:cTn>
                        </p:par>
                        <p:par>
                          <p:cTn id="30" fill="hold" nodeType="afterGroup">
                            <p:stCondLst>
                              <p:cond delay="500"/>
                            </p:stCondLst>
                            <p:childTnLst>
                              <p:par>
                                <p:cTn id="31" presetID="2" presetClass="entr" presetSubtype="8" fill="hold" nodeType="afterEffect">
                                  <p:stCondLst>
                                    <p:cond delay="1000"/>
                                  </p:stCondLst>
                                  <p:childTnLst>
                                    <p:set>
                                      <p:cBhvr>
                                        <p:cTn id="32" dur="1" fill="hold">
                                          <p:stCondLst>
                                            <p:cond delay="0"/>
                                          </p:stCondLst>
                                        </p:cTn>
                                        <p:tgtEl>
                                          <p:spTgt spid="27654"/>
                                        </p:tgtEl>
                                        <p:attrNameLst>
                                          <p:attrName>style.visibility</p:attrName>
                                        </p:attrNameLst>
                                      </p:cBhvr>
                                      <p:to>
                                        <p:strVal val="visible"/>
                                      </p:to>
                                    </p:set>
                                    <p:anim calcmode="lin" valueType="num">
                                      <p:cBhvr additive="base">
                                        <p:cTn id="33" dur="500" fill="hold"/>
                                        <p:tgtEl>
                                          <p:spTgt spid="27654"/>
                                        </p:tgtEl>
                                        <p:attrNameLst>
                                          <p:attrName>ppt_x</p:attrName>
                                        </p:attrNameLst>
                                      </p:cBhvr>
                                      <p:tavLst>
                                        <p:tav tm="0">
                                          <p:val>
                                            <p:strVal val="0-#ppt_w/2"/>
                                          </p:val>
                                        </p:tav>
                                        <p:tav tm="100000">
                                          <p:val>
                                            <p:strVal val="#ppt_x"/>
                                          </p:val>
                                        </p:tav>
                                      </p:tavLst>
                                    </p:anim>
                                    <p:anim calcmode="lin" valueType="num">
                                      <p:cBhvr additive="base">
                                        <p:cTn id="34" dur="500" fill="hold"/>
                                        <p:tgtEl>
                                          <p:spTgt spid="27654"/>
                                        </p:tgtEl>
                                        <p:attrNameLst>
                                          <p:attrName>ppt_y</p:attrName>
                                        </p:attrNameLst>
                                      </p:cBhvr>
                                      <p:tavLst>
                                        <p:tav tm="0">
                                          <p:val>
                                            <p:strVal val="#ppt_y"/>
                                          </p:val>
                                        </p:tav>
                                        <p:tav tm="100000">
                                          <p:val>
                                            <p:strVal val="#ppt_y"/>
                                          </p:val>
                                        </p:tav>
                                      </p:tavLst>
                                    </p:anim>
                                  </p:childTnLst>
                                </p:cTn>
                              </p:par>
                            </p:childTnLst>
                          </p:cTn>
                        </p:par>
                        <p:par>
                          <p:cTn id="35" fill="hold" nodeType="afterGroup">
                            <p:stCondLst>
                              <p:cond delay="2000"/>
                            </p:stCondLst>
                            <p:childTnLst>
                              <p:par>
                                <p:cTn id="36" presetID="2" presetClass="entr" presetSubtype="8" fill="hold" grpId="0" nodeType="afterEffect">
                                  <p:stCondLst>
                                    <p:cond delay="0"/>
                                  </p:stCondLst>
                                  <p:childTnLst>
                                    <p:set>
                                      <p:cBhvr>
                                        <p:cTn id="37" dur="1" fill="hold">
                                          <p:stCondLst>
                                            <p:cond delay="0"/>
                                          </p:stCondLst>
                                        </p:cTn>
                                        <p:tgtEl>
                                          <p:spTgt spid="27656"/>
                                        </p:tgtEl>
                                        <p:attrNameLst>
                                          <p:attrName>style.visibility</p:attrName>
                                        </p:attrNameLst>
                                      </p:cBhvr>
                                      <p:to>
                                        <p:strVal val="visible"/>
                                      </p:to>
                                    </p:set>
                                    <p:anim calcmode="lin" valueType="num">
                                      <p:cBhvr additive="base">
                                        <p:cTn id="38" dur="500" fill="hold"/>
                                        <p:tgtEl>
                                          <p:spTgt spid="27656"/>
                                        </p:tgtEl>
                                        <p:attrNameLst>
                                          <p:attrName>ppt_x</p:attrName>
                                        </p:attrNameLst>
                                      </p:cBhvr>
                                      <p:tavLst>
                                        <p:tav tm="0">
                                          <p:val>
                                            <p:strVal val="0-#ppt_w/2"/>
                                          </p:val>
                                        </p:tav>
                                        <p:tav tm="100000">
                                          <p:val>
                                            <p:strVal val="#ppt_x"/>
                                          </p:val>
                                        </p:tav>
                                      </p:tavLst>
                                    </p:anim>
                                    <p:anim calcmode="lin" valueType="num">
                                      <p:cBhvr additive="base">
                                        <p:cTn id="39" dur="500" fill="hold"/>
                                        <p:tgtEl>
                                          <p:spTgt spid="27656"/>
                                        </p:tgtEl>
                                        <p:attrNameLst>
                                          <p:attrName>ppt_y</p:attrName>
                                        </p:attrNameLst>
                                      </p:cBhvr>
                                      <p:tavLst>
                                        <p:tav tm="0">
                                          <p:val>
                                            <p:strVal val="#ppt_y"/>
                                          </p:val>
                                        </p:tav>
                                        <p:tav tm="100000">
                                          <p:val>
                                            <p:strVal val="#ppt_y"/>
                                          </p:val>
                                        </p:tav>
                                      </p:tavLst>
                                    </p:anim>
                                  </p:childTnLst>
                                </p:cTn>
                              </p:par>
                            </p:childTnLst>
                          </p:cTn>
                        </p:par>
                        <p:par>
                          <p:cTn id="40" fill="hold" nodeType="afterGroup">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27657"/>
                                        </p:tgtEl>
                                        <p:attrNameLst>
                                          <p:attrName>style.visibility</p:attrName>
                                        </p:attrNameLst>
                                      </p:cBhvr>
                                      <p:to>
                                        <p:strVal val="visible"/>
                                      </p:to>
                                    </p:set>
                                    <p:anim calcmode="lin" valueType="num">
                                      <p:cBhvr additive="base">
                                        <p:cTn id="43" dur="500" fill="hold"/>
                                        <p:tgtEl>
                                          <p:spTgt spid="27657"/>
                                        </p:tgtEl>
                                        <p:attrNameLst>
                                          <p:attrName>ppt_x</p:attrName>
                                        </p:attrNameLst>
                                      </p:cBhvr>
                                      <p:tavLst>
                                        <p:tav tm="0">
                                          <p:val>
                                            <p:strVal val="0-#ppt_w/2"/>
                                          </p:val>
                                        </p:tav>
                                        <p:tav tm="100000">
                                          <p:val>
                                            <p:strVal val="#ppt_x"/>
                                          </p:val>
                                        </p:tav>
                                      </p:tavLst>
                                    </p:anim>
                                    <p:anim calcmode="lin" valueType="num">
                                      <p:cBhvr additive="base">
                                        <p:cTn id="44" dur="500" fill="hold"/>
                                        <p:tgtEl>
                                          <p:spTgt spid="27657"/>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7662"/>
                                        </p:tgtEl>
                                        <p:attrNameLst>
                                          <p:attrName>style.visibility</p:attrName>
                                        </p:attrNameLst>
                                      </p:cBhvr>
                                      <p:to>
                                        <p:strVal val="visible"/>
                                      </p:to>
                                    </p:set>
                                    <p:anim calcmode="lin" valueType="num">
                                      <p:cBhvr additive="base">
                                        <p:cTn id="49" dur="500" fill="hold"/>
                                        <p:tgtEl>
                                          <p:spTgt spid="27662"/>
                                        </p:tgtEl>
                                        <p:attrNameLst>
                                          <p:attrName>ppt_x</p:attrName>
                                        </p:attrNameLst>
                                      </p:cBhvr>
                                      <p:tavLst>
                                        <p:tav tm="0">
                                          <p:val>
                                            <p:strVal val="0-#ppt_w/2"/>
                                          </p:val>
                                        </p:tav>
                                        <p:tav tm="100000">
                                          <p:val>
                                            <p:strVal val="#ppt_x"/>
                                          </p:val>
                                        </p:tav>
                                      </p:tavLst>
                                    </p:anim>
                                    <p:anim calcmode="lin" valueType="num">
                                      <p:cBhvr additive="base">
                                        <p:cTn id="50" dur="500" fill="hold"/>
                                        <p:tgtEl>
                                          <p:spTgt spid="2766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animBg="1"/>
      <p:bldP spid="27652" grpId="0" animBg="1"/>
      <p:bldP spid="27653" grpId="0" animBg="1"/>
      <p:bldP spid="27655" grpId="0" animBg="1"/>
      <p:bldP spid="27656" grpId="0" animBg="1"/>
      <p:bldP spid="27657" grpId="0" animBg="1"/>
      <p:bldP spid="27662" grpId="0" animBg="1"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Date Placeholder 3"/>
          <p:cNvSpPr>
            <a:spLocks noGrp="1"/>
          </p:cNvSpPr>
          <p:nvPr>
            <p:ph type="dt" sz="quarter" idx="10"/>
          </p:nvPr>
        </p:nvSpPr>
        <p:spPr>
          <a:noFill/>
        </p:spPr>
        <p:txBody>
          <a:bodyPr/>
          <a:lstStyle>
            <a:lvl1pPr eaLnBrk="0" hangingPunct="0">
              <a:defRPr sz="4400">
                <a:solidFill>
                  <a:schemeClr val="tx1"/>
                </a:solidFill>
                <a:latin typeface="Times New Roman" pitchFamily="18" charset="0"/>
              </a:defRPr>
            </a:lvl1pPr>
            <a:lvl2pPr marL="742950" indent="-285750" eaLnBrk="0" hangingPunct="0">
              <a:defRPr sz="4400">
                <a:solidFill>
                  <a:schemeClr val="tx1"/>
                </a:solidFill>
                <a:latin typeface="Times New Roman" pitchFamily="18" charset="0"/>
              </a:defRPr>
            </a:lvl2pPr>
            <a:lvl3pPr marL="1143000" indent="-228600" eaLnBrk="0" hangingPunct="0">
              <a:defRPr sz="4400">
                <a:solidFill>
                  <a:schemeClr val="tx1"/>
                </a:solidFill>
                <a:latin typeface="Times New Roman" pitchFamily="18" charset="0"/>
              </a:defRPr>
            </a:lvl3pPr>
            <a:lvl4pPr marL="1600200" indent="-228600" eaLnBrk="0" hangingPunct="0">
              <a:defRPr sz="4400">
                <a:solidFill>
                  <a:schemeClr val="tx1"/>
                </a:solidFill>
                <a:latin typeface="Times New Roman" pitchFamily="18" charset="0"/>
              </a:defRPr>
            </a:lvl4pPr>
            <a:lvl5pPr marL="2057400" indent="-228600" eaLnBrk="0" hangingPunct="0">
              <a:defRPr sz="4400">
                <a:solidFill>
                  <a:schemeClr val="tx1"/>
                </a:solidFill>
                <a:latin typeface="Times New Roman" pitchFamily="18" charset="0"/>
              </a:defRPr>
            </a:lvl5pPr>
            <a:lvl6pPr marL="2514600" indent="-228600" eaLnBrk="0" fontAlgn="base" hangingPunct="0">
              <a:spcBef>
                <a:spcPct val="0"/>
              </a:spcBef>
              <a:spcAft>
                <a:spcPct val="0"/>
              </a:spcAft>
              <a:defRPr sz="4400">
                <a:solidFill>
                  <a:schemeClr val="tx1"/>
                </a:solidFill>
                <a:latin typeface="Times New Roman" pitchFamily="18" charset="0"/>
              </a:defRPr>
            </a:lvl6pPr>
            <a:lvl7pPr marL="2971800" indent="-228600" eaLnBrk="0" fontAlgn="base" hangingPunct="0">
              <a:spcBef>
                <a:spcPct val="0"/>
              </a:spcBef>
              <a:spcAft>
                <a:spcPct val="0"/>
              </a:spcAft>
              <a:defRPr sz="4400">
                <a:solidFill>
                  <a:schemeClr val="tx1"/>
                </a:solidFill>
                <a:latin typeface="Times New Roman" pitchFamily="18" charset="0"/>
              </a:defRPr>
            </a:lvl7pPr>
            <a:lvl8pPr marL="3429000" indent="-228600" eaLnBrk="0" fontAlgn="base" hangingPunct="0">
              <a:spcBef>
                <a:spcPct val="0"/>
              </a:spcBef>
              <a:spcAft>
                <a:spcPct val="0"/>
              </a:spcAft>
              <a:defRPr sz="4400">
                <a:solidFill>
                  <a:schemeClr val="tx1"/>
                </a:solidFill>
                <a:latin typeface="Times New Roman" pitchFamily="18" charset="0"/>
              </a:defRPr>
            </a:lvl8pPr>
            <a:lvl9pPr marL="3886200" indent="-228600" eaLnBrk="0" fontAlgn="base" hangingPunct="0">
              <a:spcBef>
                <a:spcPct val="0"/>
              </a:spcBef>
              <a:spcAft>
                <a:spcPct val="0"/>
              </a:spcAft>
              <a:defRPr sz="4400">
                <a:solidFill>
                  <a:schemeClr val="tx1"/>
                </a:solidFill>
                <a:latin typeface="Times New Roman" pitchFamily="18" charset="0"/>
              </a:defRPr>
            </a:lvl9pPr>
          </a:lstStyle>
          <a:p>
            <a:pPr eaLnBrk="1" hangingPunct="1"/>
            <a:fld id="{4E5BD96C-5D15-4FCB-8C78-5F412DB4DFCA}" type="datetime1">
              <a:rPr lang="en-US" altLang="en-US" sz="1400" smtClean="0"/>
              <a:pPr eaLnBrk="1" hangingPunct="1"/>
              <a:t>4/16/2014</a:t>
            </a:fld>
            <a:endParaRPr lang="en-US" altLang="en-US" sz="1400" smtClean="0"/>
          </a:p>
        </p:txBody>
      </p:sp>
      <p:sp>
        <p:nvSpPr>
          <p:cNvPr id="82947" name="Slide Number Placeholder 5"/>
          <p:cNvSpPr>
            <a:spLocks noGrp="1"/>
          </p:cNvSpPr>
          <p:nvPr>
            <p:ph type="sldNum" sz="quarter" idx="12"/>
          </p:nvPr>
        </p:nvSpPr>
        <p:spPr>
          <a:noFill/>
        </p:spPr>
        <p:txBody>
          <a:bodyPr/>
          <a:lstStyle>
            <a:lvl1pPr eaLnBrk="0" hangingPunct="0">
              <a:defRPr sz="4400">
                <a:solidFill>
                  <a:schemeClr val="tx1"/>
                </a:solidFill>
                <a:latin typeface="Times New Roman" pitchFamily="18" charset="0"/>
              </a:defRPr>
            </a:lvl1pPr>
            <a:lvl2pPr marL="742950" indent="-285750" eaLnBrk="0" hangingPunct="0">
              <a:defRPr sz="4400">
                <a:solidFill>
                  <a:schemeClr val="tx1"/>
                </a:solidFill>
                <a:latin typeface="Times New Roman" pitchFamily="18" charset="0"/>
              </a:defRPr>
            </a:lvl2pPr>
            <a:lvl3pPr marL="1143000" indent="-228600" eaLnBrk="0" hangingPunct="0">
              <a:defRPr sz="4400">
                <a:solidFill>
                  <a:schemeClr val="tx1"/>
                </a:solidFill>
                <a:latin typeface="Times New Roman" pitchFamily="18" charset="0"/>
              </a:defRPr>
            </a:lvl3pPr>
            <a:lvl4pPr marL="1600200" indent="-228600" eaLnBrk="0" hangingPunct="0">
              <a:defRPr sz="4400">
                <a:solidFill>
                  <a:schemeClr val="tx1"/>
                </a:solidFill>
                <a:latin typeface="Times New Roman" pitchFamily="18" charset="0"/>
              </a:defRPr>
            </a:lvl4pPr>
            <a:lvl5pPr marL="2057400" indent="-228600" eaLnBrk="0" hangingPunct="0">
              <a:defRPr sz="4400">
                <a:solidFill>
                  <a:schemeClr val="tx1"/>
                </a:solidFill>
                <a:latin typeface="Times New Roman" pitchFamily="18" charset="0"/>
              </a:defRPr>
            </a:lvl5pPr>
            <a:lvl6pPr marL="2514600" indent="-228600" eaLnBrk="0" fontAlgn="base" hangingPunct="0">
              <a:spcBef>
                <a:spcPct val="0"/>
              </a:spcBef>
              <a:spcAft>
                <a:spcPct val="0"/>
              </a:spcAft>
              <a:defRPr sz="4400">
                <a:solidFill>
                  <a:schemeClr val="tx1"/>
                </a:solidFill>
                <a:latin typeface="Times New Roman" pitchFamily="18" charset="0"/>
              </a:defRPr>
            </a:lvl6pPr>
            <a:lvl7pPr marL="2971800" indent="-228600" eaLnBrk="0" fontAlgn="base" hangingPunct="0">
              <a:spcBef>
                <a:spcPct val="0"/>
              </a:spcBef>
              <a:spcAft>
                <a:spcPct val="0"/>
              </a:spcAft>
              <a:defRPr sz="4400">
                <a:solidFill>
                  <a:schemeClr val="tx1"/>
                </a:solidFill>
                <a:latin typeface="Times New Roman" pitchFamily="18" charset="0"/>
              </a:defRPr>
            </a:lvl7pPr>
            <a:lvl8pPr marL="3429000" indent="-228600" eaLnBrk="0" fontAlgn="base" hangingPunct="0">
              <a:spcBef>
                <a:spcPct val="0"/>
              </a:spcBef>
              <a:spcAft>
                <a:spcPct val="0"/>
              </a:spcAft>
              <a:defRPr sz="4400">
                <a:solidFill>
                  <a:schemeClr val="tx1"/>
                </a:solidFill>
                <a:latin typeface="Times New Roman" pitchFamily="18" charset="0"/>
              </a:defRPr>
            </a:lvl8pPr>
            <a:lvl9pPr marL="3886200" indent="-228600" eaLnBrk="0" fontAlgn="base" hangingPunct="0">
              <a:spcBef>
                <a:spcPct val="0"/>
              </a:spcBef>
              <a:spcAft>
                <a:spcPct val="0"/>
              </a:spcAft>
              <a:defRPr sz="4400">
                <a:solidFill>
                  <a:schemeClr val="tx1"/>
                </a:solidFill>
                <a:latin typeface="Times New Roman" pitchFamily="18" charset="0"/>
              </a:defRPr>
            </a:lvl9pPr>
          </a:lstStyle>
          <a:p>
            <a:pPr eaLnBrk="1" hangingPunct="1"/>
            <a:fld id="{95655FE4-B46B-4241-976A-E4861E47AB19}" type="slidenum">
              <a:rPr lang="en-US" altLang="en-US" sz="1400" smtClean="0"/>
              <a:pPr eaLnBrk="1" hangingPunct="1"/>
              <a:t>52</a:t>
            </a:fld>
            <a:endParaRPr lang="en-US" altLang="en-US" sz="1400" smtClean="0"/>
          </a:p>
        </p:txBody>
      </p:sp>
      <p:sp>
        <p:nvSpPr>
          <p:cNvPr id="82948" name="Rectangle 2"/>
          <p:cNvSpPr>
            <a:spLocks noGrp="1" noChangeArrowheads="1"/>
          </p:cNvSpPr>
          <p:nvPr>
            <p:ph type="title"/>
          </p:nvPr>
        </p:nvSpPr>
        <p:spPr>
          <a:xfrm>
            <a:off x="609600" y="228600"/>
            <a:ext cx="8305800" cy="2819400"/>
          </a:xfrm>
        </p:spPr>
        <p:txBody>
          <a:bodyPr/>
          <a:lstStyle/>
          <a:p>
            <a:pPr eaLnBrk="1" hangingPunct="1"/>
            <a:r>
              <a:rPr lang="en-US" altLang="en-US" sz="4000" smtClean="0"/>
              <a:t>LS13: What would be the empirical formula for a compound that contains 32.38% Na, 22.65% S, and 44.99% O</a:t>
            </a:r>
            <a:br>
              <a:rPr lang="en-US" altLang="en-US" sz="4000" smtClean="0"/>
            </a:br>
            <a:endParaRPr lang="en-US" altLang="en-US" sz="4000" smtClean="0"/>
          </a:p>
        </p:txBody>
      </p:sp>
      <p:sp>
        <p:nvSpPr>
          <p:cNvPr id="82949" name="Rectangle 3"/>
          <p:cNvSpPr>
            <a:spLocks noGrp="1" noChangeArrowheads="1"/>
          </p:cNvSpPr>
          <p:nvPr>
            <p:ph type="body" idx="1"/>
          </p:nvPr>
        </p:nvSpPr>
        <p:spPr>
          <a:xfrm>
            <a:off x="762000" y="2895600"/>
            <a:ext cx="7696200" cy="3200400"/>
          </a:xfrm>
        </p:spPr>
        <p:txBody>
          <a:bodyPr/>
          <a:lstStyle/>
          <a:p>
            <a:pPr marL="0" indent="0" eaLnBrk="1" hangingPunct="1">
              <a:buFontTx/>
              <a:buNone/>
            </a:pPr>
            <a:r>
              <a:rPr lang="en-US" altLang="en-US" smtClean="0"/>
              <a:t>A.) NaSO</a:t>
            </a:r>
            <a:r>
              <a:rPr lang="en-US" altLang="en-US" baseline="-25000" smtClean="0"/>
              <a:t>3</a:t>
            </a:r>
          </a:p>
          <a:p>
            <a:pPr marL="0" indent="0" eaLnBrk="1" hangingPunct="1">
              <a:buFontTx/>
              <a:buNone/>
            </a:pPr>
            <a:r>
              <a:rPr lang="en-US" altLang="en-US" smtClean="0"/>
              <a:t>B.) Na</a:t>
            </a:r>
            <a:r>
              <a:rPr lang="en-US" altLang="en-US" baseline="-25000" smtClean="0"/>
              <a:t>2</a:t>
            </a:r>
            <a:r>
              <a:rPr lang="en-US" altLang="en-US" smtClean="0"/>
              <a:t>SO</a:t>
            </a:r>
            <a:r>
              <a:rPr lang="en-US" altLang="en-US" baseline="-25000" smtClean="0"/>
              <a:t>3</a:t>
            </a:r>
          </a:p>
          <a:p>
            <a:pPr marL="0" indent="0" eaLnBrk="1" hangingPunct="1">
              <a:buFontTx/>
              <a:buNone/>
            </a:pPr>
            <a:r>
              <a:rPr lang="en-US" altLang="en-US" smtClean="0"/>
              <a:t>C.) Na</a:t>
            </a:r>
            <a:r>
              <a:rPr lang="en-US" altLang="en-US" baseline="-25000" smtClean="0"/>
              <a:t>2</a:t>
            </a:r>
            <a:r>
              <a:rPr lang="en-US" altLang="en-US" smtClean="0"/>
              <a:t>SO</a:t>
            </a:r>
            <a:r>
              <a:rPr lang="en-US" altLang="en-US" baseline="-25000" smtClean="0"/>
              <a:t>4</a:t>
            </a:r>
          </a:p>
          <a:p>
            <a:pPr marL="0" indent="0" eaLnBrk="1" hangingPunct="1">
              <a:buFontTx/>
              <a:buNone/>
            </a:pPr>
            <a:r>
              <a:rPr lang="en-US" altLang="en-US" smtClean="0"/>
              <a:t>D.) NaSO</a:t>
            </a:r>
            <a:r>
              <a:rPr lang="en-US" altLang="en-US" baseline="-25000" smtClean="0"/>
              <a:t>4</a:t>
            </a:r>
          </a:p>
          <a:p>
            <a:pPr marL="0" indent="0" eaLnBrk="1" hangingPunct="1">
              <a:buFontTx/>
              <a:buNone/>
            </a:pPr>
            <a:r>
              <a:rPr lang="en-US" altLang="en-US" smtClean="0"/>
              <a:t>E.) NaSO</a:t>
            </a:r>
            <a:r>
              <a:rPr lang="en-US" altLang="en-US" baseline="-25000" smtClean="0"/>
              <a:t>2</a:t>
            </a:r>
          </a:p>
        </p:txBody>
      </p:sp>
    </p:spTree>
    <p:custDataLst>
      <p:tags r:id="rId1"/>
    </p:custDataLst>
    <p:extLst>
      <p:ext uri="{BB962C8B-B14F-4D97-AF65-F5344CB8AC3E}">
        <p14:creationId xmlns:p14="http://schemas.microsoft.com/office/powerpoint/2010/main" val="80687683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Date Placeholder 3"/>
          <p:cNvSpPr>
            <a:spLocks noGrp="1"/>
          </p:cNvSpPr>
          <p:nvPr>
            <p:ph type="dt" sz="quarter" idx="10"/>
          </p:nvPr>
        </p:nvSpPr>
        <p:spPr>
          <a:noFill/>
        </p:spPr>
        <p:txBody>
          <a:bodyPr/>
          <a:lstStyle>
            <a:lvl1pPr eaLnBrk="0" hangingPunct="0">
              <a:defRPr sz="4400">
                <a:solidFill>
                  <a:schemeClr val="tx1"/>
                </a:solidFill>
                <a:latin typeface="Times New Roman" pitchFamily="18" charset="0"/>
              </a:defRPr>
            </a:lvl1pPr>
            <a:lvl2pPr marL="742950" indent="-285750" eaLnBrk="0" hangingPunct="0">
              <a:defRPr sz="4400">
                <a:solidFill>
                  <a:schemeClr val="tx1"/>
                </a:solidFill>
                <a:latin typeface="Times New Roman" pitchFamily="18" charset="0"/>
              </a:defRPr>
            </a:lvl2pPr>
            <a:lvl3pPr marL="1143000" indent="-228600" eaLnBrk="0" hangingPunct="0">
              <a:defRPr sz="4400">
                <a:solidFill>
                  <a:schemeClr val="tx1"/>
                </a:solidFill>
                <a:latin typeface="Times New Roman" pitchFamily="18" charset="0"/>
              </a:defRPr>
            </a:lvl3pPr>
            <a:lvl4pPr marL="1600200" indent="-228600" eaLnBrk="0" hangingPunct="0">
              <a:defRPr sz="4400">
                <a:solidFill>
                  <a:schemeClr val="tx1"/>
                </a:solidFill>
                <a:latin typeface="Times New Roman" pitchFamily="18" charset="0"/>
              </a:defRPr>
            </a:lvl4pPr>
            <a:lvl5pPr marL="2057400" indent="-228600" eaLnBrk="0" hangingPunct="0">
              <a:defRPr sz="4400">
                <a:solidFill>
                  <a:schemeClr val="tx1"/>
                </a:solidFill>
                <a:latin typeface="Times New Roman" pitchFamily="18" charset="0"/>
              </a:defRPr>
            </a:lvl5pPr>
            <a:lvl6pPr marL="2514600" indent="-228600" eaLnBrk="0" fontAlgn="base" hangingPunct="0">
              <a:spcBef>
                <a:spcPct val="0"/>
              </a:spcBef>
              <a:spcAft>
                <a:spcPct val="0"/>
              </a:spcAft>
              <a:defRPr sz="4400">
                <a:solidFill>
                  <a:schemeClr val="tx1"/>
                </a:solidFill>
                <a:latin typeface="Times New Roman" pitchFamily="18" charset="0"/>
              </a:defRPr>
            </a:lvl6pPr>
            <a:lvl7pPr marL="2971800" indent="-228600" eaLnBrk="0" fontAlgn="base" hangingPunct="0">
              <a:spcBef>
                <a:spcPct val="0"/>
              </a:spcBef>
              <a:spcAft>
                <a:spcPct val="0"/>
              </a:spcAft>
              <a:defRPr sz="4400">
                <a:solidFill>
                  <a:schemeClr val="tx1"/>
                </a:solidFill>
                <a:latin typeface="Times New Roman" pitchFamily="18" charset="0"/>
              </a:defRPr>
            </a:lvl7pPr>
            <a:lvl8pPr marL="3429000" indent="-228600" eaLnBrk="0" fontAlgn="base" hangingPunct="0">
              <a:spcBef>
                <a:spcPct val="0"/>
              </a:spcBef>
              <a:spcAft>
                <a:spcPct val="0"/>
              </a:spcAft>
              <a:defRPr sz="4400">
                <a:solidFill>
                  <a:schemeClr val="tx1"/>
                </a:solidFill>
                <a:latin typeface="Times New Roman" pitchFamily="18" charset="0"/>
              </a:defRPr>
            </a:lvl8pPr>
            <a:lvl9pPr marL="3886200" indent="-228600" eaLnBrk="0" fontAlgn="base" hangingPunct="0">
              <a:spcBef>
                <a:spcPct val="0"/>
              </a:spcBef>
              <a:spcAft>
                <a:spcPct val="0"/>
              </a:spcAft>
              <a:defRPr sz="4400">
                <a:solidFill>
                  <a:schemeClr val="tx1"/>
                </a:solidFill>
                <a:latin typeface="Times New Roman" pitchFamily="18" charset="0"/>
              </a:defRPr>
            </a:lvl9pPr>
          </a:lstStyle>
          <a:p>
            <a:pPr eaLnBrk="1" hangingPunct="1"/>
            <a:fld id="{1414CE30-3E6D-437C-AE49-29E3254735DB}" type="datetime1">
              <a:rPr lang="en-US" altLang="en-US" sz="1400" smtClean="0"/>
              <a:pPr eaLnBrk="1" hangingPunct="1"/>
              <a:t>4/16/2014</a:t>
            </a:fld>
            <a:endParaRPr lang="en-US" altLang="en-US" sz="1400" smtClean="0"/>
          </a:p>
        </p:txBody>
      </p:sp>
      <p:sp>
        <p:nvSpPr>
          <p:cNvPr id="83971" name="Slide Number Placeholder 5"/>
          <p:cNvSpPr>
            <a:spLocks noGrp="1"/>
          </p:cNvSpPr>
          <p:nvPr>
            <p:ph type="sldNum" sz="quarter" idx="12"/>
          </p:nvPr>
        </p:nvSpPr>
        <p:spPr>
          <a:noFill/>
        </p:spPr>
        <p:txBody>
          <a:bodyPr/>
          <a:lstStyle>
            <a:lvl1pPr eaLnBrk="0" hangingPunct="0">
              <a:defRPr sz="4400">
                <a:solidFill>
                  <a:schemeClr val="tx1"/>
                </a:solidFill>
                <a:latin typeface="Times New Roman" pitchFamily="18" charset="0"/>
              </a:defRPr>
            </a:lvl1pPr>
            <a:lvl2pPr marL="742950" indent="-285750" eaLnBrk="0" hangingPunct="0">
              <a:defRPr sz="4400">
                <a:solidFill>
                  <a:schemeClr val="tx1"/>
                </a:solidFill>
                <a:latin typeface="Times New Roman" pitchFamily="18" charset="0"/>
              </a:defRPr>
            </a:lvl2pPr>
            <a:lvl3pPr marL="1143000" indent="-228600" eaLnBrk="0" hangingPunct="0">
              <a:defRPr sz="4400">
                <a:solidFill>
                  <a:schemeClr val="tx1"/>
                </a:solidFill>
                <a:latin typeface="Times New Roman" pitchFamily="18" charset="0"/>
              </a:defRPr>
            </a:lvl3pPr>
            <a:lvl4pPr marL="1600200" indent="-228600" eaLnBrk="0" hangingPunct="0">
              <a:defRPr sz="4400">
                <a:solidFill>
                  <a:schemeClr val="tx1"/>
                </a:solidFill>
                <a:latin typeface="Times New Roman" pitchFamily="18" charset="0"/>
              </a:defRPr>
            </a:lvl4pPr>
            <a:lvl5pPr marL="2057400" indent="-228600" eaLnBrk="0" hangingPunct="0">
              <a:defRPr sz="4400">
                <a:solidFill>
                  <a:schemeClr val="tx1"/>
                </a:solidFill>
                <a:latin typeface="Times New Roman" pitchFamily="18" charset="0"/>
              </a:defRPr>
            </a:lvl5pPr>
            <a:lvl6pPr marL="2514600" indent="-228600" eaLnBrk="0" fontAlgn="base" hangingPunct="0">
              <a:spcBef>
                <a:spcPct val="0"/>
              </a:spcBef>
              <a:spcAft>
                <a:spcPct val="0"/>
              </a:spcAft>
              <a:defRPr sz="4400">
                <a:solidFill>
                  <a:schemeClr val="tx1"/>
                </a:solidFill>
                <a:latin typeface="Times New Roman" pitchFamily="18" charset="0"/>
              </a:defRPr>
            </a:lvl6pPr>
            <a:lvl7pPr marL="2971800" indent="-228600" eaLnBrk="0" fontAlgn="base" hangingPunct="0">
              <a:spcBef>
                <a:spcPct val="0"/>
              </a:spcBef>
              <a:spcAft>
                <a:spcPct val="0"/>
              </a:spcAft>
              <a:defRPr sz="4400">
                <a:solidFill>
                  <a:schemeClr val="tx1"/>
                </a:solidFill>
                <a:latin typeface="Times New Roman" pitchFamily="18" charset="0"/>
              </a:defRPr>
            </a:lvl7pPr>
            <a:lvl8pPr marL="3429000" indent="-228600" eaLnBrk="0" fontAlgn="base" hangingPunct="0">
              <a:spcBef>
                <a:spcPct val="0"/>
              </a:spcBef>
              <a:spcAft>
                <a:spcPct val="0"/>
              </a:spcAft>
              <a:defRPr sz="4400">
                <a:solidFill>
                  <a:schemeClr val="tx1"/>
                </a:solidFill>
                <a:latin typeface="Times New Roman" pitchFamily="18" charset="0"/>
              </a:defRPr>
            </a:lvl8pPr>
            <a:lvl9pPr marL="3886200" indent="-228600" eaLnBrk="0" fontAlgn="base" hangingPunct="0">
              <a:spcBef>
                <a:spcPct val="0"/>
              </a:spcBef>
              <a:spcAft>
                <a:spcPct val="0"/>
              </a:spcAft>
              <a:defRPr sz="4400">
                <a:solidFill>
                  <a:schemeClr val="tx1"/>
                </a:solidFill>
                <a:latin typeface="Times New Roman" pitchFamily="18" charset="0"/>
              </a:defRPr>
            </a:lvl9pPr>
          </a:lstStyle>
          <a:p>
            <a:pPr eaLnBrk="1" hangingPunct="1"/>
            <a:fld id="{90408558-AABF-4C75-8437-D0E277BC863B}" type="slidenum">
              <a:rPr lang="en-US" altLang="en-US" sz="1400" smtClean="0"/>
              <a:pPr eaLnBrk="1" hangingPunct="1"/>
              <a:t>53</a:t>
            </a:fld>
            <a:endParaRPr lang="en-US" altLang="en-US" sz="1400" smtClean="0"/>
          </a:p>
        </p:txBody>
      </p:sp>
      <p:sp>
        <p:nvSpPr>
          <p:cNvPr id="83972" name="Rectangle 2"/>
          <p:cNvSpPr>
            <a:spLocks noGrp="1" noChangeArrowheads="1"/>
          </p:cNvSpPr>
          <p:nvPr>
            <p:ph type="title"/>
          </p:nvPr>
        </p:nvSpPr>
        <p:spPr>
          <a:xfrm>
            <a:off x="762000" y="609600"/>
            <a:ext cx="7696200" cy="2590800"/>
          </a:xfrm>
          <a:noFill/>
          <a:ln>
            <a:noFill/>
            <a:miter lim="800000"/>
            <a:headEnd/>
            <a:tailEnd/>
          </a:ln>
        </p:spPr>
        <p:txBody>
          <a:bodyPr/>
          <a:lstStyle/>
          <a:p>
            <a:pPr eaLnBrk="1" hangingPunct="1"/>
            <a:r>
              <a:rPr lang="en-US" altLang="en-US" sz="2600" dirty="0" smtClean="0"/>
              <a:t>If I have a molecular weight of 65.1 g and an empirical formula of CH, what is the molecular formula?</a:t>
            </a:r>
          </a:p>
        </p:txBody>
      </p:sp>
      <p:sp>
        <p:nvSpPr>
          <p:cNvPr id="83973" name="Rectangle 3"/>
          <p:cNvSpPr>
            <a:spLocks noGrp="1" noChangeArrowheads="1"/>
          </p:cNvSpPr>
          <p:nvPr>
            <p:ph type="body" idx="1"/>
          </p:nvPr>
        </p:nvSpPr>
        <p:spPr>
          <a:xfrm>
            <a:off x="1066800" y="2590800"/>
            <a:ext cx="7924800" cy="2819400"/>
          </a:xfrm>
        </p:spPr>
        <p:txBody>
          <a:bodyPr>
            <a:normAutofit/>
          </a:bodyPr>
          <a:lstStyle/>
          <a:p>
            <a:pPr marL="0" indent="0" eaLnBrk="1" hangingPunct="1">
              <a:lnSpc>
                <a:spcPct val="90000"/>
              </a:lnSpc>
              <a:buFontTx/>
              <a:buNone/>
            </a:pPr>
            <a:r>
              <a:rPr lang="en-US" altLang="en-US" sz="2400" dirty="0" smtClean="0"/>
              <a:t>A.) C</a:t>
            </a:r>
            <a:r>
              <a:rPr lang="en-US" altLang="en-US" sz="2400" baseline="-25000" dirty="0" smtClean="0"/>
              <a:t>5</a:t>
            </a:r>
            <a:r>
              <a:rPr lang="en-US" altLang="en-US" sz="2400" dirty="0" smtClean="0"/>
              <a:t>H</a:t>
            </a:r>
            <a:r>
              <a:rPr lang="en-US" altLang="en-US" sz="2400" baseline="-25000" dirty="0" smtClean="0"/>
              <a:t>5</a:t>
            </a:r>
            <a:endParaRPr lang="en-US" altLang="en-US" sz="2400" dirty="0" smtClean="0"/>
          </a:p>
          <a:p>
            <a:pPr marL="0" indent="0" eaLnBrk="1" hangingPunct="1">
              <a:lnSpc>
                <a:spcPct val="90000"/>
              </a:lnSpc>
              <a:buFontTx/>
              <a:buNone/>
            </a:pPr>
            <a:r>
              <a:rPr lang="en-US" altLang="en-US" sz="2400" dirty="0" smtClean="0"/>
              <a:t>B.) CH</a:t>
            </a:r>
            <a:r>
              <a:rPr lang="en-US" altLang="en-US" sz="2400" baseline="-25000" dirty="0" smtClean="0"/>
              <a:t>5</a:t>
            </a:r>
          </a:p>
          <a:p>
            <a:pPr marL="0" indent="0" eaLnBrk="1" hangingPunct="1">
              <a:lnSpc>
                <a:spcPct val="90000"/>
              </a:lnSpc>
              <a:buFontTx/>
              <a:buNone/>
            </a:pPr>
            <a:r>
              <a:rPr lang="en-US" altLang="en-US" sz="2400" dirty="0" smtClean="0"/>
              <a:t>C.) C</a:t>
            </a:r>
            <a:r>
              <a:rPr lang="en-US" altLang="en-US" sz="2400" baseline="-25000" dirty="0" smtClean="0"/>
              <a:t>3</a:t>
            </a:r>
            <a:r>
              <a:rPr lang="en-US" altLang="en-US" sz="2400" dirty="0" smtClean="0"/>
              <a:t>H</a:t>
            </a:r>
            <a:r>
              <a:rPr lang="en-US" altLang="en-US" sz="2400" baseline="-25000" dirty="0" smtClean="0"/>
              <a:t>3 </a:t>
            </a:r>
          </a:p>
          <a:p>
            <a:pPr marL="0" indent="0" eaLnBrk="1" hangingPunct="1">
              <a:lnSpc>
                <a:spcPct val="90000"/>
              </a:lnSpc>
              <a:buFontTx/>
              <a:buNone/>
            </a:pPr>
            <a:r>
              <a:rPr lang="en-US" altLang="en-US" sz="2400" dirty="0" smtClean="0"/>
              <a:t>D.) C</a:t>
            </a:r>
            <a:r>
              <a:rPr lang="en-US" altLang="en-US" sz="2400" baseline="-25000" dirty="0" smtClean="0"/>
              <a:t>6</a:t>
            </a:r>
            <a:r>
              <a:rPr lang="en-US" altLang="en-US" sz="2400" dirty="0" smtClean="0"/>
              <a:t>H</a:t>
            </a:r>
            <a:r>
              <a:rPr lang="en-US" altLang="en-US" sz="2400" baseline="-25000" dirty="0" smtClean="0"/>
              <a:t>6</a:t>
            </a:r>
            <a:endParaRPr lang="en-US" altLang="en-US" sz="2400" dirty="0" smtClean="0"/>
          </a:p>
          <a:p>
            <a:pPr marL="0" indent="0" eaLnBrk="1" hangingPunct="1">
              <a:lnSpc>
                <a:spcPct val="90000"/>
              </a:lnSpc>
              <a:buFontTx/>
              <a:buNone/>
            </a:pPr>
            <a:r>
              <a:rPr lang="en-US" altLang="en-US" sz="2400" dirty="0" smtClean="0"/>
              <a:t>E.) 5CH</a:t>
            </a:r>
          </a:p>
        </p:txBody>
      </p:sp>
    </p:spTree>
    <p:custDataLst>
      <p:tags r:id="rId1"/>
    </p:custDataLst>
    <p:extLst>
      <p:ext uri="{BB962C8B-B14F-4D97-AF65-F5344CB8AC3E}">
        <p14:creationId xmlns:p14="http://schemas.microsoft.com/office/powerpoint/2010/main" val="45428944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Date Placeholder 3"/>
          <p:cNvSpPr>
            <a:spLocks noGrp="1"/>
          </p:cNvSpPr>
          <p:nvPr>
            <p:ph type="dt" sz="quarter" idx="10"/>
          </p:nvPr>
        </p:nvSpPr>
        <p:spPr>
          <a:noFill/>
        </p:spPr>
        <p:txBody>
          <a:bodyPr/>
          <a:lstStyle>
            <a:lvl1pPr eaLnBrk="0" hangingPunct="0">
              <a:defRPr sz="4400">
                <a:solidFill>
                  <a:schemeClr val="tx1"/>
                </a:solidFill>
                <a:latin typeface="Times New Roman" pitchFamily="18" charset="0"/>
              </a:defRPr>
            </a:lvl1pPr>
            <a:lvl2pPr marL="742950" indent="-285750" eaLnBrk="0" hangingPunct="0">
              <a:defRPr sz="4400">
                <a:solidFill>
                  <a:schemeClr val="tx1"/>
                </a:solidFill>
                <a:latin typeface="Times New Roman" pitchFamily="18" charset="0"/>
              </a:defRPr>
            </a:lvl2pPr>
            <a:lvl3pPr marL="1143000" indent="-228600" eaLnBrk="0" hangingPunct="0">
              <a:defRPr sz="4400">
                <a:solidFill>
                  <a:schemeClr val="tx1"/>
                </a:solidFill>
                <a:latin typeface="Times New Roman" pitchFamily="18" charset="0"/>
              </a:defRPr>
            </a:lvl3pPr>
            <a:lvl4pPr marL="1600200" indent="-228600" eaLnBrk="0" hangingPunct="0">
              <a:defRPr sz="4400">
                <a:solidFill>
                  <a:schemeClr val="tx1"/>
                </a:solidFill>
                <a:latin typeface="Times New Roman" pitchFamily="18" charset="0"/>
              </a:defRPr>
            </a:lvl4pPr>
            <a:lvl5pPr marL="2057400" indent="-228600" eaLnBrk="0" hangingPunct="0">
              <a:defRPr sz="4400">
                <a:solidFill>
                  <a:schemeClr val="tx1"/>
                </a:solidFill>
                <a:latin typeface="Times New Roman" pitchFamily="18" charset="0"/>
              </a:defRPr>
            </a:lvl5pPr>
            <a:lvl6pPr marL="2514600" indent="-228600" eaLnBrk="0" fontAlgn="base" hangingPunct="0">
              <a:spcBef>
                <a:spcPct val="0"/>
              </a:spcBef>
              <a:spcAft>
                <a:spcPct val="0"/>
              </a:spcAft>
              <a:defRPr sz="4400">
                <a:solidFill>
                  <a:schemeClr val="tx1"/>
                </a:solidFill>
                <a:latin typeface="Times New Roman" pitchFamily="18" charset="0"/>
              </a:defRPr>
            </a:lvl6pPr>
            <a:lvl7pPr marL="2971800" indent="-228600" eaLnBrk="0" fontAlgn="base" hangingPunct="0">
              <a:spcBef>
                <a:spcPct val="0"/>
              </a:spcBef>
              <a:spcAft>
                <a:spcPct val="0"/>
              </a:spcAft>
              <a:defRPr sz="4400">
                <a:solidFill>
                  <a:schemeClr val="tx1"/>
                </a:solidFill>
                <a:latin typeface="Times New Roman" pitchFamily="18" charset="0"/>
              </a:defRPr>
            </a:lvl7pPr>
            <a:lvl8pPr marL="3429000" indent="-228600" eaLnBrk="0" fontAlgn="base" hangingPunct="0">
              <a:spcBef>
                <a:spcPct val="0"/>
              </a:spcBef>
              <a:spcAft>
                <a:spcPct val="0"/>
              </a:spcAft>
              <a:defRPr sz="4400">
                <a:solidFill>
                  <a:schemeClr val="tx1"/>
                </a:solidFill>
                <a:latin typeface="Times New Roman" pitchFamily="18" charset="0"/>
              </a:defRPr>
            </a:lvl8pPr>
            <a:lvl9pPr marL="3886200" indent="-228600" eaLnBrk="0" fontAlgn="base" hangingPunct="0">
              <a:spcBef>
                <a:spcPct val="0"/>
              </a:spcBef>
              <a:spcAft>
                <a:spcPct val="0"/>
              </a:spcAft>
              <a:defRPr sz="4400">
                <a:solidFill>
                  <a:schemeClr val="tx1"/>
                </a:solidFill>
                <a:latin typeface="Times New Roman" pitchFamily="18" charset="0"/>
              </a:defRPr>
            </a:lvl9pPr>
          </a:lstStyle>
          <a:p>
            <a:pPr eaLnBrk="1" hangingPunct="1"/>
            <a:fld id="{D5BE3DD6-552F-47DA-A94C-E304DF0A3E4A}" type="datetime1">
              <a:rPr lang="en-US" altLang="en-US" sz="1400" smtClean="0"/>
              <a:pPr eaLnBrk="1" hangingPunct="1"/>
              <a:t>4/16/2014</a:t>
            </a:fld>
            <a:endParaRPr lang="en-US" altLang="en-US" sz="1400" smtClean="0"/>
          </a:p>
        </p:txBody>
      </p:sp>
      <p:sp>
        <p:nvSpPr>
          <p:cNvPr id="84995" name="Slide Number Placeholder 5"/>
          <p:cNvSpPr>
            <a:spLocks noGrp="1"/>
          </p:cNvSpPr>
          <p:nvPr>
            <p:ph type="sldNum" sz="quarter" idx="12"/>
          </p:nvPr>
        </p:nvSpPr>
        <p:spPr>
          <a:noFill/>
        </p:spPr>
        <p:txBody>
          <a:bodyPr/>
          <a:lstStyle>
            <a:lvl1pPr eaLnBrk="0" hangingPunct="0">
              <a:defRPr sz="4400">
                <a:solidFill>
                  <a:schemeClr val="tx1"/>
                </a:solidFill>
                <a:latin typeface="Times New Roman" pitchFamily="18" charset="0"/>
              </a:defRPr>
            </a:lvl1pPr>
            <a:lvl2pPr marL="742950" indent="-285750" eaLnBrk="0" hangingPunct="0">
              <a:defRPr sz="4400">
                <a:solidFill>
                  <a:schemeClr val="tx1"/>
                </a:solidFill>
                <a:latin typeface="Times New Roman" pitchFamily="18" charset="0"/>
              </a:defRPr>
            </a:lvl2pPr>
            <a:lvl3pPr marL="1143000" indent="-228600" eaLnBrk="0" hangingPunct="0">
              <a:defRPr sz="4400">
                <a:solidFill>
                  <a:schemeClr val="tx1"/>
                </a:solidFill>
                <a:latin typeface="Times New Roman" pitchFamily="18" charset="0"/>
              </a:defRPr>
            </a:lvl3pPr>
            <a:lvl4pPr marL="1600200" indent="-228600" eaLnBrk="0" hangingPunct="0">
              <a:defRPr sz="4400">
                <a:solidFill>
                  <a:schemeClr val="tx1"/>
                </a:solidFill>
                <a:latin typeface="Times New Roman" pitchFamily="18" charset="0"/>
              </a:defRPr>
            </a:lvl4pPr>
            <a:lvl5pPr marL="2057400" indent="-228600" eaLnBrk="0" hangingPunct="0">
              <a:defRPr sz="4400">
                <a:solidFill>
                  <a:schemeClr val="tx1"/>
                </a:solidFill>
                <a:latin typeface="Times New Roman" pitchFamily="18" charset="0"/>
              </a:defRPr>
            </a:lvl5pPr>
            <a:lvl6pPr marL="2514600" indent="-228600" eaLnBrk="0" fontAlgn="base" hangingPunct="0">
              <a:spcBef>
                <a:spcPct val="0"/>
              </a:spcBef>
              <a:spcAft>
                <a:spcPct val="0"/>
              </a:spcAft>
              <a:defRPr sz="4400">
                <a:solidFill>
                  <a:schemeClr val="tx1"/>
                </a:solidFill>
                <a:latin typeface="Times New Roman" pitchFamily="18" charset="0"/>
              </a:defRPr>
            </a:lvl6pPr>
            <a:lvl7pPr marL="2971800" indent="-228600" eaLnBrk="0" fontAlgn="base" hangingPunct="0">
              <a:spcBef>
                <a:spcPct val="0"/>
              </a:spcBef>
              <a:spcAft>
                <a:spcPct val="0"/>
              </a:spcAft>
              <a:defRPr sz="4400">
                <a:solidFill>
                  <a:schemeClr val="tx1"/>
                </a:solidFill>
                <a:latin typeface="Times New Roman" pitchFamily="18" charset="0"/>
              </a:defRPr>
            </a:lvl7pPr>
            <a:lvl8pPr marL="3429000" indent="-228600" eaLnBrk="0" fontAlgn="base" hangingPunct="0">
              <a:spcBef>
                <a:spcPct val="0"/>
              </a:spcBef>
              <a:spcAft>
                <a:spcPct val="0"/>
              </a:spcAft>
              <a:defRPr sz="4400">
                <a:solidFill>
                  <a:schemeClr val="tx1"/>
                </a:solidFill>
                <a:latin typeface="Times New Roman" pitchFamily="18" charset="0"/>
              </a:defRPr>
            </a:lvl8pPr>
            <a:lvl9pPr marL="3886200" indent="-228600" eaLnBrk="0" fontAlgn="base" hangingPunct="0">
              <a:spcBef>
                <a:spcPct val="0"/>
              </a:spcBef>
              <a:spcAft>
                <a:spcPct val="0"/>
              </a:spcAft>
              <a:defRPr sz="4400">
                <a:solidFill>
                  <a:schemeClr val="tx1"/>
                </a:solidFill>
                <a:latin typeface="Times New Roman" pitchFamily="18" charset="0"/>
              </a:defRPr>
            </a:lvl9pPr>
          </a:lstStyle>
          <a:p>
            <a:pPr eaLnBrk="1" hangingPunct="1"/>
            <a:fld id="{770D397D-1004-400E-9DB0-7123BC2C159D}" type="slidenum">
              <a:rPr lang="en-US" altLang="en-US" sz="1400" smtClean="0"/>
              <a:pPr eaLnBrk="1" hangingPunct="1"/>
              <a:t>54</a:t>
            </a:fld>
            <a:endParaRPr lang="en-US" altLang="en-US" sz="1400" smtClean="0"/>
          </a:p>
        </p:txBody>
      </p:sp>
      <p:sp>
        <p:nvSpPr>
          <p:cNvPr id="30722" name="Rectangle 1026"/>
          <p:cNvSpPr>
            <a:spLocks noGrp="1" noChangeArrowheads="1"/>
          </p:cNvSpPr>
          <p:nvPr>
            <p:ph type="title"/>
          </p:nvPr>
        </p:nvSpPr>
        <p:spPr>
          <a:xfrm>
            <a:off x="304800" y="304800"/>
            <a:ext cx="8458200" cy="1524000"/>
          </a:xfrm>
          <a:noFill/>
        </p:spPr>
        <p:txBody>
          <a:bodyPr/>
          <a:lstStyle/>
          <a:p>
            <a:pPr algn="l" eaLnBrk="1" hangingPunct="1"/>
            <a:r>
              <a:rPr lang="en-US" altLang="en-US" dirty="0" smtClean="0"/>
              <a:t>How do you determine molecular formula from the empirical formula?</a:t>
            </a:r>
          </a:p>
        </p:txBody>
      </p:sp>
      <p:sp>
        <p:nvSpPr>
          <p:cNvPr id="30723" name="Rectangle 1027"/>
          <p:cNvSpPr>
            <a:spLocks noGrp="1" noChangeArrowheads="1"/>
          </p:cNvSpPr>
          <p:nvPr>
            <p:ph type="body" idx="1"/>
          </p:nvPr>
        </p:nvSpPr>
        <p:spPr>
          <a:xfrm>
            <a:off x="381000" y="1981200"/>
            <a:ext cx="8458200" cy="4419600"/>
          </a:xfrm>
          <a:ln>
            <a:noFill/>
            <a:miter lim="800000"/>
            <a:headEnd/>
            <a:tailEnd/>
          </a:ln>
        </p:spPr>
        <p:txBody>
          <a:bodyPr>
            <a:normAutofit/>
          </a:bodyPr>
          <a:lstStyle/>
          <a:p>
            <a:pPr eaLnBrk="1" hangingPunct="1"/>
            <a:r>
              <a:rPr lang="en-US" altLang="en-US" sz="2800" dirty="0" smtClean="0"/>
              <a:t>If you have an empirical formula and a molecular mass, you can determine the molecular formula. </a:t>
            </a:r>
          </a:p>
          <a:p>
            <a:pPr eaLnBrk="1" hangingPunct="1"/>
            <a:endParaRPr lang="en-US" altLang="en-US" sz="2800" dirty="0" smtClean="0"/>
          </a:p>
          <a:p>
            <a:pPr eaLnBrk="1" hangingPunct="1"/>
            <a:r>
              <a:rPr lang="en-US" altLang="en-US" sz="2800" dirty="0" smtClean="0">
                <a:solidFill>
                  <a:schemeClr val="accent2"/>
                </a:solidFill>
              </a:rPr>
              <a:t>Divide molecular mass by formula mass</a:t>
            </a:r>
            <a:r>
              <a:rPr lang="en-US" altLang="en-US" sz="2800" dirty="0" smtClean="0"/>
              <a:t> to determine the multiplier.</a:t>
            </a:r>
          </a:p>
          <a:p>
            <a:pPr eaLnBrk="1" hangingPunct="1"/>
            <a:endParaRPr lang="en-US" altLang="en-US" sz="4000" dirty="0" smtClean="0"/>
          </a:p>
        </p:txBody>
      </p:sp>
    </p:spTree>
    <p:custDataLst>
      <p:tags r:id="rId1"/>
    </p:custDataLst>
    <p:extLst>
      <p:ext uri="{BB962C8B-B14F-4D97-AF65-F5344CB8AC3E}">
        <p14:creationId xmlns:p14="http://schemas.microsoft.com/office/powerpoint/2010/main" val="2207857888"/>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30722"/>
                                        </p:tgtEl>
                                        <p:attrNameLst>
                                          <p:attrName>style.visibility</p:attrName>
                                        </p:attrNameLst>
                                      </p:cBhvr>
                                      <p:to>
                                        <p:strVal val="visible"/>
                                      </p:to>
                                    </p:set>
                                    <p:anim calcmode="lin" valueType="num">
                                      <p:cBhvr additive="base">
                                        <p:cTn id="7" dur="500" fill="hold"/>
                                        <p:tgtEl>
                                          <p:spTgt spid="30722"/>
                                        </p:tgtEl>
                                        <p:attrNameLst>
                                          <p:attrName>ppt_x</p:attrName>
                                        </p:attrNameLst>
                                      </p:cBhvr>
                                      <p:tavLst>
                                        <p:tav tm="0">
                                          <p:val>
                                            <p:strVal val="0-#ppt_w/2"/>
                                          </p:val>
                                        </p:tav>
                                        <p:tav tm="100000">
                                          <p:val>
                                            <p:strVal val="#ppt_x"/>
                                          </p:val>
                                        </p:tav>
                                      </p:tavLst>
                                    </p:anim>
                                    <p:anim calcmode="lin" valueType="num">
                                      <p:cBhvr additive="base">
                                        <p:cTn id="8" dur="500" fill="hold"/>
                                        <p:tgtEl>
                                          <p:spTgt spid="30722"/>
                                        </p:tgtEl>
                                        <p:attrNameLst>
                                          <p:attrName>ppt_y</p:attrName>
                                        </p:attrNameLst>
                                      </p:cBhvr>
                                      <p:tavLst>
                                        <p:tav tm="0">
                                          <p:val>
                                            <p:strVal val="#ppt_y"/>
                                          </p:val>
                                        </p:tav>
                                        <p:tav tm="100000">
                                          <p:val>
                                            <p:strVal val="#ppt_y"/>
                                          </p:val>
                                        </p:tav>
                                      </p:tavLst>
                                    </p:anim>
                                  </p:childTnLst>
                                </p:cTn>
                              </p:par>
                            </p:childTnLst>
                          </p:cTn>
                        </p:par>
                        <p:par>
                          <p:cTn id="9" fill="hold" nodeType="withGroup">
                            <p:stCondLst>
                              <p:cond delay="1500"/>
                            </p:stCondLst>
                            <p:childTnLst>
                              <p:par>
                                <p:cTn id="10" presetID="24" presetClass="entr" presetSubtype="0" fill="hold" grpId="0" nodeType="afterEffect">
                                  <p:stCondLst>
                                    <p:cond delay="0"/>
                                  </p:stCondLst>
                                  <p:iterate type="wd">
                                    <p:tmAbs val="300"/>
                                  </p:iterate>
                                  <p:childTnLst>
                                    <p:set>
                                      <p:cBhvr>
                                        <p:cTn id="11" dur="1" fill="hold">
                                          <p:stCondLst>
                                            <p:cond delay="299"/>
                                          </p:stCondLst>
                                        </p:cTn>
                                        <p:tgtEl>
                                          <p:spTgt spid="30723">
                                            <p:txEl>
                                              <p:pRg st="0" end="0"/>
                                            </p:txEl>
                                          </p:spTgt>
                                        </p:tgtEl>
                                        <p:attrNameLst>
                                          <p:attrName>style.visibility</p:attrName>
                                        </p:attrNameLst>
                                      </p:cBhvr>
                                      <p:to>
                                        <p:strVal val="visible"/>
                                      </p:to>
                                    </p:set>
                                    <p:anim to="" calcmode="lin" valueType="num">
                                      <p:cBhvr>
                                        <p:cTn id="12" dur="1" fill="hold"/>
                                        <p:tgtEl>
                                          <p:spTgt spid="30723">
                                            <p:txEl>
                                              <p:pRg st="0" end="0"/>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iterate type="wd">
                                    <p:tmAbs val="300"/>
                                  </p:iterate>
                                  <p:childTnLst>
                                    <p:set>
                                      <p:cBhvr>
                                        <p:cTn id="16" dur="1" fill="hold">
                                          <p:stCondLst>
                                            <p:cond delay="299"/>
                                          </p:stCondLst>
                                        </p:cTn>
                                        <p:tgtEl>
                                          <p:spTgt spid="30723">
                                            <p:txEl>
                                              <p:pRg st="2" end="2"/>
                                            </p:txEl>
                                          </p:spTgt>
                                        </p:tgtEl>
                                        <p:attrNameLst>
                                          <p:attrName>style.visibility</p:attrName>
                                        </p:attrNameLst>
                                      </p:cBhvr>
                                      <p:to>
                                        <p:strVal val="visible"/>
                                      </p:to>
                                    </p:set>
                                    <p:anim to="" calcmode="lin" valueType="num">
                                      <p:cBhvr>
                                        <p:cTn id="17" dur="1" fill="hold"/>
                                        <p:tgtEl>
                                          <p:spTgt spid="3072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0723" grpId="0" build="p" advAuto="500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Date Placeholder 3"/>
          <p:cNvSpPr>
            <a:spLocks noGrp="1"/>
          </p:cNvSpPr>
          <p:nvPr>
            <p:ph type="dt" sz="quarter" idx="10"/>
          </p:nvPr>
        </p:nvSpPr>
        <p:spPr>
          <a:noFill/>
        </p:spPr>
        <p:txBody>
          <a:bodyPr/>
          <a:lstStyle>
            <a:lvl1pPr eaLnBrk="0" hangingPunct="0">
              <a:defRPr sz="4400">
                <a:solidFill>
                  <a:schemeClr val="tx1"/>
                </a:solidFill>
                <a:latin typeface="Times New Roman" pitchFamily="18" charset="0"/>
              </a:defRPr>
            </a:lvl1pPr>
            <a:lvl2pPr marL="742950" indent="-285750" eaLnBrk="0" hangingPunct="0">
              <a:defRPr sz="4400">
                <a:solidFill>
                  <a:schemeClr val="tx1"/>
                </a:solidFill>
                <a:latin typeface="Times New Roman" pitchFamily="18" charset="0"/>
              </a:defRPr>
            </a:lvl2pPr>
            <a:lvl3pPr marL="1143000" indent="-228600" eaLnBrk="0" hangingPunct="0">
              <a:defRPr sz="4400">
                <a:solidFill>
                  <a:schemeClr val="tx1"/>
                </a:solidFill>
                <a:latin typeface="Times New Roman" pitchFamily="18" charset="0"/>
              </a:defRPr>
            </a:lvl3pPr>
            <a:lvl4pPr marL="1600200" indent="-228600" eaLnBrk="0" hangingPunct="0">
              <a:defRPr sz="4400">
                <a:solidFill>
                  <a:schemeClr val="tx1"/>
                </a:solidFill>
                <a:latin typeface="Times New Roman" pitchFamily="18" charset="0"/>
              </a:defRPr>
            </a:lvl4pPr>
            <a:lvl5pPr marL="2057400" indent="-228600" eaLnBrk="0" hangingPunct="0">
              <a:defRPr sz="4400">
                <a:solidFill>
                  <a:schemeClr val="tx1"/>
                </a:solidFill>
                <a:latin typeface="Times New Roman" pitchFamily="18" charset="0"/>
              </a:defRPr>
            </a:lvl5pPr>
            <a:lvl6pPr marL="2514600" indent="-228600" eaLnBrk="0" fontAlgn="base" hangingPunct="0">
              <a:spcBef>
                <a:spcPct val="0"/>
              </a:spcBef>
              <a:spcAft>
                <a:spcPct val="0"/>
              </a:spcAft>
              <a:defRPr sz="4400">
                <a:solidFill>
                  <a:schemeClr val="tx1"/>
                </a:solidFill>
                <a:latin typeface="Times New Roman" pitchFamily="18" charset="0"/>
              </a:defRPr>
            </a:lvl6pPr>
            <a:lvl7pPr marL="2971800" indent="-228600" eaLnBrk="0" fontAlgn="base" hangingPunct="0">
              <a:spcBef>
                <a:spcPct val="0"/>
              </a:spcBef>
              <a:spcAft>
                <a:spcPct val="0"/>
              </a:spcAft>
              <a:defRPr sz="4400">
                <a:solidFill>
                  <a:schemeClr val="tx1"/>
                </a:solidFill>
                <a:latin typeface="Times New Roman" pitchFamily="18" charset="0"/>
              </a:defRPr>
            </a:lvl7pPr>
            <a:lvl8pPr marL="3429000" indent="-228600" eaLnBrk="0" fontAlgn="base" hangingPunct="0">
              <a:spcBef>
                <a:spcPct val="0"/>
              </a:spcBef>
              <a:spcAft>
                <a:spcPct val="0"/>
              </a:spcAft>
              <a:defRPr sz="4400">
                <a:solidFill>
                  <a:schemeClr val="tx1"/>
                </a:solidFill>
                <a:latin typeface="Times New Roman" pitchFamily="18" charset="0"/>
              </a:defRPr>
            </a:lvl8pPr>
            <a:lvl9pPr marL="3886200" indent="-228600" eaLnBrk="0" fontAlgn="base" hangingPunct="0">
              <a:spcBef>
                <a:spcPct val="0"/>
              </a:spcBef>
              <a:spcAft>
                <a:spcPct val="0"/>
              </a:spcAft>
              <a:defRPr sz="4400">
                <a:solidFill>
                  <a:schemeClr val="tx1"/>
                </a:solidFill>
                <a:latin typeface="Times New Roman" pitchFamily="18" charset="0"/>
              </a:defRPr>
            </a:lvl9pPr>
          </a:lstStyle>
          <a:p>
            <a:pPr eaLnBrk="1" hangingPunct="1"/>
            <a:fld id="{1E8367B4-B924-4689-831A-D8856CA58770}" type="datetime1">
              <a:rPr lang="en-US" altLang="en-US" sz="1400" smtClean="0"/>
              <a:pPr eaLnBrk="1" hangingPunct="1"/>
              <a:t>4/16/2014</a:t>
            </a:fld>
            <a:endParaRPr lang="en-US" altLang="en-US" sz="1400" smtClean="0"/>
          </a:p>
        </p:txBody>
      </p:sp>
      <p:sp>
        <p:nvSpPr>
          <p:cNvPr id="86019" name="Slide Number Placeholder 5"/>
          <p:cNvSpPr>
            <a:spLocks noGrp="1"/>
          </p:cNvSpPr>
          <p:nvPr>
            <p:ph type="sldNum" sz="quarter" idx="12"/>
          </p:nvPr>
        </p:nvSpPr>
        <p:spPr>
          <a:noFill/>
        </p:spPr>
        <p:txBody>
          <a:bodyPr/>
          <a:lstStyle>
            <a:lvl1pPr eaLnBrk="0" hangingPunct="0">
              <a:defRPr sz="4400">
                <a:solidFill>
                  <a:schemeClr val="tx1"/>
                </a:solidFill>
                <a:latin typeface="Times New Roman" pitchFamily="18" charset="0"/>
              </a:defRPr>
            </a:lvl1pPr>
            <a:lvl2pPr marL="742950" indent="-285750" eaLnBrk="0" hangingPunct="0">
              <a:defRPr sz="4400">
                <a:solidFill>
                  <a:schemeClr val="tx1"/>
                </a:solidFill>
                <a:latin typeface="Times New Roman" pitchFamily="18" charset="0"/>
              </a:defRPr>
            </a:lvl2pPr>
            <a:lvl3pPr marL="1143000" indent="-228600" eaLnBrk="0" hangingPunct="0">
              <a:defRPr sz="4400">
                <a:solidFill>
                  <a:schemeClr val="tx1"/>
                </a:solidFill>
                <a:latin typeface="Times New Roman" pitchFamily="18" charset="0"/>
              </a:defRPr>
            </a:lvl3pPr>
            <a:lvl4pPr marL="1600200" indent="-228600" eaLnBrk="0" hangingPunct="0">
              <a:defRPr sz="4400">
                <a:solidFill>
                  <a:schemeClr val="tx1"/>
                </a:solidFill>
                <a:latin typeface="Times New Roman" pitchFamily="18" charset="0"/>
              </a:defRPr>
            </a:lvl4pPr>
            <a:lvl5pPr marL="2057400" indent="-228600" eaLnBrk="0" hangingPunct="0">
              <a:defRPr sz="4400">
                <a:solidFill>
                  <a:schemeClr val="tx1"/>
                </a:solidFill>
                <a:latin typeface="Times New Roman" pitchFamily="18" charset="0"/>
              </a:defRPr>
            </a:lvl5pPr>
            <a:lvl6pPr marL="2514600" indent="-228600" eaLnBrk="0" fontAlgn="base" hangingPunct="0">
              <a:spcBef>
                <a:spcPct val="0"/>
              </a:spcBef>
              <a:spcAft>
                <a:spcPct val="0"/>
              </a:spcAft>
              <a:defRPr sz="4400">
                <a:solidFill>
                  <a:schemeClr val="tx1"/>
                </a:solidFill>
                <a:latin typeface="Times New Roman" pitchFamily="18" charset="0"/>
              </a:defRPr>
            </a:lvl6pPr>
            <a:lvl7pPr marL="2971800" indent="-228600" eaLnBrk="0" fontAlgn="base" hangingPunct="0">
              <a:spcBef>
                <a:spcPct val="0"/>
              </a:spcBef>
              <a:spcAft>
                <a:spcPct val="0"/>
              </a:spcAft>
              <a:defRPr sz="4400">
                <a:solidFill>
                  <a:schemeClr val="tx1"/>
                </a:solidFill>
                <a:latin typeface="Times New Roman" pitchFamily="18" charset="0"/>
              </a:defRPr>
            </a:lvl7pPr>
            <a:lvl8pPr marL="3429000" indent="-228600" eaLnBrk="0" fontAlgn="base" hangingPunct="0">
              <a:spcBef>
                <a:spcPct val="0"/>
              </a:spcBef>
              <a:spcAft>
                <a:spcPct val="0"/>
              </a:spcAft>
              <a:defRPr sz="4400">
                <a:solidFill>
                  <a:schemeClr val="tx1"/>
                </a:solidFill>
                <a:latin typeface="Times New Roman" pitchFamily="18" charset="0"/>
              </a:defRPr>
            </a:lvl8pPr>
            <a:lvl9pPr marL="3886200" indent="-228600" eaLnBrk="0" fontAlgn="base" hangingPunct="0">
              <a:spcBef>
                <a:spcPct val="0"/>
              </a:spcBef>
              <a:spcAft>
                <a:spcPct val="0"/>
              </a:spcAft>
              <a:defRPr sz="4400">
                <a:solidFill>
                  <a:schemeClr val="tx1"/>
                </a:solidFill>
                <a:latin typeface="Times New Roman" pitchFamily="18" charset="0"/>
              </a:defRPr>
            </a:lvl9pPr>
          </a:lstStyle>
          <a:p>
            <a:pPr eaLnBrk="1" hangingPunct="1"/>
            <a:fld id="{4419C0B8-ACE1-419C-B7AD-4B5A5F3716C8}" type="slidenum">
              <a:rPr lang="en-US" altLang="en-US" sz="1400" smtClean="0"/>
              <a:pPr eaLnBrk="1" hangingPunct="1"/>
              <a:t>55</a:t>
            </a:fld>
            <a:endParaRPr lang="en-US" altLang="en-US" sz="1400" smtClean="0"/>
          </a:p>
        </p:txBody>
      </p:sp>
      <p:sp>
        <p:nvSpPr>
          <p:cNvPr id="86020" name="Rectangle 2"/>
          <p:cNvSpPr>
            <a:spLocks noGrp="1" noChangeArrowheads="1"/>
          </p:cNvSpPr>
          <p:nvPr>
            <p:ph type="title"/>
          </p:nvPr>
        </p:nvSpPr>
        <p:spPr>
          <a:solidFill>
            <a:srgbClr val="99CCFF"/>
          </a:solidFill>
          <a:ln>
            <a:solidFill>
              <a:srgbClr val="0000FF"/>
            </a:solidFill>
            <a:miter lim="800000"/>
            <a:headEnd/>
            <a:tailEnd/>
          </a:ln>
        </p:spPr>
        <p:txBody>
          <a:bodyPr/>
          <a:lstStyle/>
          <a:p>
            <a:pPr eaLnBrk="1" hangingPunct="1"/>
            <a:r>
              <a:rPr lang="en-US" altLang="en-US" smtClean="0"/>
              <a:t>Hydrates</a:t>
            </a:r>
          </a:p>
        </p:txBody>
      </p:sp>
      <p:sp>
        <p:nvSpPr>
          <p:cNvPr id="29701" name="Rectangle 3"/>
          <p:cNvSpPr>
            <a:spLocks noGrp="1" noChangeArrowheads="1"/>
          </p:cNvSpPr>
          <p:nvPr>
            <p:ph type="body" idx="1"/>
          </p:nvPr>
        </p:nvSpPr>
        <p:spPr>
          <a:noFill/>
          <a:ln w="171450" cmpd="thinThick">
            <a:noFill/>
            <a:miter lim="800000"/>
            <a:headEnd/>
            <a:tailEnd/>
          </a:ln>
        </p:spPr>
        <p:txBody>
          <a:bodyPr>
            <a:normAutofit fontScale="92500" lnSpcReduction="20000"/>
          </a:bodyPr>
          <a:lstStyle/>
          <a:p>
            <a:pPr marL="0" indent="0" eaLnBrk="1" hangingPunct="1">
              <a:lnSpc>
                <a:spcPct val="90000"/>
              </a:lnSpc>
              <a:buFontTx/>
              <a:buNone/>
            </a:pPr>
            <a:r>
              <a:rPr lang="en-US" altLang="en-US" sz="2800" smtClean="0"/>
              <a:t>We can also use the concept of empirical formulas to find the number of water molecules attached to a compound. For instance, one formula unit of Na</a:t>
            </a:r>
            <a:r>
              <a:rPr lang="en-US" altLang="en-US" sz="2800" baseline="-25000" smtClean="0"/>
              <a:t>2</a:t>
            </a:r>
            <a:r>
              <a:rPr lang="en-US" altLang="en-US" sz="2800" smtClean="0"/>
              <a:t>SO</a:t>
            </a:r>
            <a:r>
              <a:rPr lang="en-US" altLang="en-US" sz="2800" baseline="-25000" smtClean="0"/>
              <a:t>4</a:t>
            </a:r>
            <a:r>
              <a:rPr lang="en-US" altLang="en-US" sz="2800" smtClean="0"/>
              <a:t> has 10 water molecules attached to it.  We write it as</a:t>
            </a:r>
          </a:p>
          <a:p>
            <a:pPr marL="0" indent="0" eaLnBrk="1" hangingPunct="1">
              <a:lnSpc>
                <a:spcPct val="90000"/>
              </a:lnSpc>
              <a:buFontTx/>
              <a:buNone/>
            </a:pPr>
            <a:r>
              <a:rPr lang="en-US" altLang="en-US" sz="2800" smtClean="0"/>
              <a:t> </a:t>
            </a:r>
          </a:p>
          <a:p>
            <a:pPr marL="0" indent="0" eaLnBrk="1" hangingPunct="1">
              <a:lnSpc>
                <a:spcPct val="90000"/>
              </a:lnSpc>
              <a:buFontTx/>
              <a:buNone/>
            </a:pPr>
            <a:r>
              <a:rPr lang="en-US" altLang="en-US" sz="2800" smtClean="0"/>
              <a:t>		Na</a:t>
            </a:r>
            <a:r>
              <a:rPr lang="en-US" altLang="en-US" sz="2800" baseline="-25000" smtClean="0"/>
              <a:t>2</a:t>
            </a:r>
            <a:r>
              <a:rPr lang="en-US" altLang="en-US" sz="2800" smtClean="0"/>
              <a:t>SO</a:t>
            </a:r>
            <a:r>
              <a:rPr lang="en-US" altLang="en-US" sz="2800" baseline="-25000" smtClean="0"/>
              <a:t>4</a:t>
            </a:r>
            <a:r>
              <a:rPr lang="en-US" altLang="en-US" sz="2800" smtClean="0">
                <a:cs typeface="Times New Roman" pitchFamily="18" charset="0"/>
              </a:rPr>
              <a:t>•10H</a:t>
            </a:r>
            <a:r>
              <a:rPr lang="en-US" altLang="en-US" sz="2800" baseline="-25000" smtClean="0">
                <a:cs typeface="Times New Roman" pitchFamily="18" charset="0"/>
              </a:rPr>
              <a:t>2</a:t>
            </a:r>
            <a:r>
              <a:rPr lang="en-US" altLang="en-US" sz="2800" smtClean="0">
                <a:cs typeface="Times New Roman" pitchFamily="18" charset="0"/>
              </a:rPr>
              <a:t>O</a:t>
            </a:r>
          </a:p>
          <a:p>
            <a:pPr marL="0" indent="0" eaLnBrk="1" hangingPunct="1">
              <a:lnSpc>
                <a:spcPct val="90000"/>
              </a:lnSpc>
              <a:buFontTx/>
              <a:buNone/>
            </a:pPr>
            <a:r>
              <a:rPr lang="en-US" altLang="en-US" sz="2800" smtClean="0">
                <a:cs typeface="Times New Roman" pitchFamily="18" charset="0"/>
              </a:rPr>
              <a:t>		Sodium sulfate decahydrate</a:t>
            </a:r>
          </a:p>
          <a:p>
            <a:pPr marL="0" indent="0" eaLnBrk="1" hangingPunct="1">
              <a:lnSpc>
                <a:spcPct val="90000"/>
              </a:lnSpc>
              <a:buFontTx/>
              <a:buNone/>
            </a:pPr>
            <a:r>
              <a:rPr lang="en-US" altLang="en-US" sz="2800" smtClean="0">
                <a:cs typeface="Times New Roman" pitchFamily="18" charset="0"/>
              </a:rPr>
              <a:t>Formula mass: (2 X Na) + (1 X S) + (4 X O) + (20 X H) + (10 X O) = 322.2 amu</a:t>
            </a:r>
          </a:p>
        </p:txBody>
      </p:sp>
    </p:spTree>
    <p:custDataLst>
      <p:tags r:id="rId1"/>
    </p:custDataLst>
    <p:extLst>
      <p:ext uri="{BB962C8B-B14F-4D97-AF65-F5344CB8AC3E}">
        <p14:creationId xmlns:p14="http://schemas.microsoft.com/office/powerpoint/2010/main" val="17057659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9701">
                                            <p:txEl>
                                              <p:pRg st="0" end="0"/>
                                            </p:txEl>
                                          </p:spTgt>
                                        </p:tgtEl>
                                        <p:attrNameLst>
                                          <p:attrName>style.visibility</p:attrName>
                                        </p:attrNameLst>
                                      </p:cBhvr>
                                      <p:to>
                                        <p:strVal val="visible"/>
                                      </p:to>
                                    </p:set>
                                    <p:animEffect transition="in" filter="wipe(down)">
                                      <p:cBhvr>
                                        <p:cTn id="7" dur="500"/>
                                        <p:tgtEl>
                                          <p:spTgt spid="29701">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9701">
                                            <p:txEl>
                                              <p:pRg st="1" end="1"/>
                                            </p:txEl>
                                          </p:spTgt>
                                        </p:tgtEl>
                                        <p:attrNameLst>
                                          <p:attrName>style.visibility</p:attrName>
                                        </p:attrNameLst>
                                      </p:cBhvr>
                                      <p:to>
                                        <p:strVal val="visible"/>
                                      </p:to>
                                    </p:set>
                                    <p:animEffect transition="in" filter="wipe(down)">
                                      <p:cBhvr>
                                        <p:cTn id="10" dur="500"/>
                                        <p:tgtEl>
                                          <p:spTgt spid="29701">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nodeType="clickEffect">
                                  <p:stCondLst>
                                    <p:cond delay="0"/>
                                  </p:stCondLst>
                                  <p:childTnLst>
                                    <p:set>
                                      <p:cBhvr>
                                        <p:cTn id="14" dur="1" fill="hold">
                                          <p:stCondLst>
                                            <p:cond delay="0"/>
                                          </p:stCondLst>
                                        </p:cTn>
                                        <p:tgtEl>
                                          <p:spTgt spid="29701">
                                            <p:txEl>
                                              <p:pRg st="2" end="2"/>
                                            </p:txEl>
                                          </p:spTgt>
                                        </p:tgtEl>
                                        <p:attrNameLst>
                                          <p:attrName>style.visibility</p:attrName>
                                        </p:attrNameLst>
                                      </p:cBhvr>
                                      <p:to>
                                        <p:strVal val="visible"/>
                                      </p:to>
                                    </p:set>
                                    <p:animEffect transition="in" filter="wipe(down)">
                                      <p:cBhvr>
                                        <p:cTn id="15" dur="500"/>
                                        <p:tgtEl>
                                          <p:spTgt spid="29701">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4" fill="hold" nodeType="clickEffect">
                                  <p:stCondLst>
                                    <p:cond delay="0"/>
                                  </p:stCondLst>
                                  <p:childTnLst>
                                    <p:set>
                                      <p:cBhvr>
                                        <p:cTn id="19" dur="1" fill="hold">
                                          <p:stCondLst>
                                            <p:cond delay="0"/>
                                          </p:stCondLst>
                                        </p:cTn>
                                        <p:tgtEl>
                                          <p:spTgt spid="29701">
                                            <p:txEl>
                                              <p:pRg st="3" end="3"/>
                                            </p:txEl>
                                          </p:spTgt>
                                        </p:tgtEl>
                                        <p:attrNameLst>
                                          <p:attrName>style.visibility</p:attrName>
                                        </p:attrNameLst>
                                      </p:cBhvr>
                                      <p:to>
                                        <p:strVal val="visible"/>
                                      </p:to>
                                    </p:set>
                                    <p:animEffect transition="in" filter="wipe(down)">
                                      <p:cBhvr>
                                        <p:cTn id="20" dur="500"/>
                                        <p:tgtEl>
                                          <p:spTgt spid="29701">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4" fill="hold" nodeType="clickEffect">
                                  <p:stCondLst>
                                    <p:cond delay="0"/>
                                  </p:stCondLst>
                                  <p:childTnLst>
                                    <p:set>
                                      <p:cBhvr>
                                        <p:cTn id="24" dur="1" fill="hold">
                                          <p:stCondLst>
                                            <p:cond delay="0"/>
                                          </p:stCondLst>
                                        </p:cTn>
                                        <p:tgtEl>
                                          <p:spTgt spid="29701">
                                            <p:txEl>
                                              <p:pRg st="4" end="4"/>
                                            </p:txEl>
                                          </p:spTgt>
                                        </p:tgtEl>
                                        <p:attrNameLst>
                                          <p:attrName>style.visibility</p:attrName>
                                        </p:attrNameLst>
                                      </p:cBhvr>
                                      <p:to>
                                        <p:strVal val="visible"/>
                                      </p:to>
                                    </p:set>
                                    <p:animEffect transition="in" filter="wipe(down)">
                                      <p:cBhvr>
                                        <p:cTn id="25" dur="500"/>
                                        <p:tgtEl>
                                          <p:spTgt spid="2970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Date Placeholder 3"/>
          <p:cNvSpPr>
            <a:spLocks noGrp="1"/>
          </p:cNvSpPr>
          <p:nvPr>
            <p:ph type="dt" sz="quarter" idx="10"/>
          </p:nvPr>
        </p:nvSpPr>
        <p:spPr>
          <a:noFill/>
        </p:spPr>
        <p:txBody>
          <a:bodyPr/>
          <a:lstStyle>
            <a:lvl1pPr eaLnBrk="0" hangingPunct="0">
              <a:defRPr sz="4400">
                <a:solidFill>
                  <a:schemeClr val="tx1"/>
                </a:solidFill>
                <a:latin typeface="Times New Roman" pitchFamily="18" charset="0"/>
              </a:defRPr>
            </a:lvl1pPr>
            <a:lvl2pPr marL="742950" indent="-285750" eaLnBrk="0" hangingPunct="0">
              <a:defRPr sz="4400">
                <a:solidFill>
                  <a:schemeClr val="tx1"/>
                </a:solidFill>
                <a:latin typeface="Times New Roman" pitchFamily="18" charset="0"/>
              </a:defRPr>
            </a:lvl2pPr>
            <a:lvl3pPr marL="1143000" indent="-228600" eaLnBrk="0" hangingPunct="0">
              <a:defRPr sz="4400">
                <a:solidFill>
                  <a:schemeClr val="tx1"/>
                </a:solidFill>
                <a:latin typeface="Times New Roman" pitchFamily="18" charset="0"/>
              </a:defRPr>
            </a:lvl3pPr>
            <a:lvl4pPr marL="1600200" indent="-228600" eaLnBrk="0" hangingPunct="0">
              <a:defRPr sz="4400">
                <a:solidFill>
                  <a:schemeClr val="tx1"/>
                </a:solidFill>
                <a:latin typeface="Times New Roman" pitchFamily="18" charset="0"/>
              </a:defRPr>
            </a:lvl4pPr>
            <a:lvl5pPr marL="2057400" indent="-228600" eaLnBrk="0" hangingPunct="0">
              <a:defRPr sz="4400">
                <a:solidFill>
                  <a:schemeClr val="tx1"/>
                </a:solidFill>
                <a:latin typeface="Times New Roman" pitchFamily="18" charset="0"/>
              </a:defRPr>
            </a:lvl5pPr>
            <a:lvl6pPr marL="2514600" indent="-228600" eaLnBrk="0" fontAlgn="base" hangingPunct="0">
              <a:spcBef>
                <a:spcPct val="0"/>
              </a:spcBef>
              <a:spcAft>
                <a:spcPct val="0"/>
              </a:spcAft>
              <a:defRPr sz="4400">
                <a:solidFill>
                  <a:schemeClr val="tx1"/>
                </a:solidFill>
                <a:latin typeface="Times New Roman" pitchFamily="18" charset="0"/>
              </a:defRPr>
            </a:lvl6pPr>
            <a:lvl7pPr marL="2971800" indent="-228600" eaLnBrk="0" fontAlgn="base" hangingPunct="0">
              <a:spcBef>
                <a:spcPct val="0"/>
              </a:spcBef>
              <a:spcAft>
                <a:spcPct val="0"/>
              </a:spcAft>
              <a:defRPr sz="4400">
                <a:solidFill>
                  <a:schemeClr val="tx1"/>
                </a:solidFill>
                <a:latin typeface="Times New Roman" pitchFamily="18" charset="0"/>
              </a:defRPr>
            </a:lvl7pPr>
            <a:lvl8pPr marL="3429000" indent="-228600" eaLnBrk="0" fontAlgn="base" hangingPunct="0">
              <a:spcBef>
                <a:spcPct val="0"/>
              </a:spcBef>
              <a:spcAft>
                <a:spcPct val="0"/>
              </a:spcAft>
              <a:defRPr sz="4400">
                <a:solidFill>
                  <a:schemeClr val="tx1"/>
                </a:solidFill>
                <a:latin typeface="Times New Roman" pitchFamily="18" charset="0"/>
              </a:defRPr>
            </a:lvl8pPr>
            <a:lvl9pPr marL="3886200" indent="-228600" eaLnBrk="0" fontAlgn="base" hangingPunct="0">
              <a:spcBef>
                <a:spcPct val="0"/>
              </a:spcBef>
              <a:spcAft>
                <a:spcPct val="0"/>
              </a:spcAft>
              <a:defRPr sz="4400">
                <a:solidFill>
                  <a:schemeClr val="tx1"/>
                </a:solidFill>
                <a:latin typeface="Times New Roman" pitchFamily="18" charset="0"/>
              </a:defRPr>
            </a:lvl9pPr>
          </a:lstStyle>
          <a:p>
            <a:pPr eaLnBrk="1" hangingPunct="1"/>
            <a:fld id="{75AEC5DC-5F36-4ACF-AEF5-EEABFB29D158}" type="datetime1">
              <a:rPr lang="en-US" altLang="en-US" sz="1400" smtClean="0">
                <a:solidFill>
                  <a:srgbClr val="000000"/>
                </a:solidFill>
              </a:rPr>
              <a:pPr eaLnBrk="1" hangingPunct="1"/>
              <a:t>4/16/2014</a:t>
            </a:fld>
            <a:endParaRPr lang="en-US" altLang="en-US" sz="1400" smtClean="0">
              <a:solidFill>
                <a:srgbClr val="000000"/>
              </a:solidFill>
            </a:endParaRPr>
          </a:p>
        </p:txBody>
      </p:sp>
      <p:sp>
        <p:nvSpPr>
          <p:cNvPr id="87043" name="Slide Number Placeholder 5"/>
          <p:cNvSpPr>
            <a:spLocks noGrp="1"/>
          </p:cNvSpPr>
          <p:nvPr>
            <p:ph type="sldNum" sz="quarter" idx="12"/>
          </p:nvPr>
        </p:nvSpPr>
        <p:spPr>
          <a:noFill/>
        </p:spPr>
        <p:txBody>
          <a:bodyPr/>
          <a:lstStyle>
            <a:lvl1pPr eaLnBrk="0" hangingPunct="0">
              <a:defRPr sz="4400">
                <a:solidFill>
                  <a:schemeClr val="tx1"/>
                </a:solidFill>
                <a:latin typeface="Times New Roman" pitchFamily="18" charset="0"/>
              </a:defRPr>
            </a:lvl1pPr>
            <a:lvl2pPr marL="742950" indent="-285750" eaLnBrk="0" hangingPunct="0">
              <a:defRPr sz="4400">
                <a:solidFill>
                  <a:schemeClr val="tx1"/>
                </a:solidFill>
                <a:latin typeface="Times New Roman" pitchFamily="18" charset="0"/>
              </a:defRPr>
            </a:lvl2pPr>
            <a:lvl3pPr marL="1143000" indent="-228600" eaLnBrk="0" hangingPunct="0">
              <a:defRPr sz="4400">
                <a:solidFill>
                  <a:schemeClr val="tx1"/>
                </a:solidFill>
                <a:latin typeface="Times New Roman" pitchFamily="18" charset="0"/>
              </a:defRPr>
            </a:lvl3pPr>
            <a:lvl4pPr marL="1600200" indent="-228600" eaLnBrk="0" hangingPunct="0">
              <a:defRPr sz="4400">
                <a:solidFill>
                  <a:schemeClr val="tx1"/>
                </a:solidFill>
                <a:latin typeface="Times New Roman" pitchFamily="18" charset="0"/>
              </a:defRPr>
            </a:lvl4pPr>
            <a:lvl5pPr marL="2057400" indent="-228600" eaLnBrk="0" hangingPunct="0">
              <a:defRPr sz="4400">
                <a:solidFill>
                  <a:schemeClr val="tx1"/>
                </a:solidFill>
                <a:latin typeface="Times New Roman" pitchFamily="18" charset="0"/>
              </a:defRPr>
            </a:lvl5pPr>
            <a:lvl6pPr marL="2514600" indent="-228600" eaLnBrk="0" fontAlgn="base" hangingPunct="0">
              <a:spcBef>
                <a:spcPct val="0"/>
              </a:spcBef>
              <a:spcAft>
                <a:spcPct val="0"/>
              </a:spcAft>
              <a:defRPr sz="4400">
                <a:solidFill>
                  <a:schemeClr val="tx1"/>
                </a:solidFill>
                <a:latin typeface="Times New Roman" pitchFamily="18" charset="0"/>
              </a:defRPr>
            </a:lvl6pPr>
            <a:lvl7pPr marL="2971800" indent="-228600" eaLnBrk="0" fontAlgn="base" hangingPunct="0">
              <a:spcBef>
                <a:spcPct val="0"/>
              </a:spcBef>
              <a:spcAft>
                <a:spcPct val="0"/>
              </a:spcAft>
              <a:defRPr sz="4400">
                <a:solidFill>
                  <a:schemeClr val="tx1"/>
                </a:solidFill>
                <a:latin typeface="Times New Roman" pitchFamily="18" charset="0"/>
              </a:defRPr>
            </a:lvl7pPr>
            <a:lvl8pPr marL="3429000" indent="-228600" eaLnBrk="0" fontAlgn="base" hangingPunct="0">
              <a:spcBef>
                <a:spcPct val="0"/>
              </a:spcBef>
              <a:spcAft>
                <a:spcPct val="0"/>
              </a:spcAft>
              <a:defRPr sz="4400">
                <a:solidFill>
                  <a:schemeClr val="tx1"/>
                </a:solidFill>
                <a:latin typeface="Times New Roman" pitchFamily="18" charset="0"/>
              </a:defRPr>
            </a:lvl8pPr>
            <a:lvl9pPr marL="3886200" indent="-228600" eaLnBrk="0" fontAlgn="base" hangingPunct="0">
              <a:spcBef>
                <a:spcPct val="0"/>
              </a:spcBef>
              <a:spcAft>
                <a:spcPct val="0"/>
              </a:spcAft>
              <a:defRPr sz="4400">
                <a:solidFill>
                  <a:schemeClr val="tx1"/>
                </a:solidFill>
                <a:latin typeface="Times New Roman" pitchFamily="18" charset="0"/>
              </a:defRPr>
            </a:lvl9pPr>
          </a:lstStyle>
          <a:p>
            <a:pPr eaLnBrk="1" hangingPunct="1"/>
            <a:fld id="{C9ABEC37-91E8-4EBD-9D1C-6D644AE9CCC2}" type="slidenum">
              <a:rPr lang="en-US" altLang="en-US" sz="1400" smtClean="0">
                <a:solidFill>
                  <a:srgbClr val="000000"/>
                </a:solidFill>
              </a:rPr>
              <a:pPr eaLnBrk="1" hangingPunct="1"/>
              <a:t>56</a:t>
            </a:fld>
            <a:endParaRPr lang="en-US" altLang="en-US" sz="1400" smtClean="0">
              <a:solidFill>
                <a:srgbClr val="000000"/>
              </a:solidFill>
            </a:endParaRPr>
          </a:p>
        </p:txBody>
      </p:sp>
      <p:sp>
        <p:nvSpPr>
          <p:cNvPr id="87044" name="Rectangle 2"/>
          <p:cNvSpPr>
            <a:spLocks noGrp="1" noChangeArrowheads="1"/>
          </p:cNvSpPr>
          <p:nvPr>
            <p:ph type="title"/>
          </p:nvPr>
        </p:nvSpPr>
        <p:spPr>
          <a:xfrm>
            <a:off x="609600" y="228600"/>
            <a:ext cx="8305800" cy="2819400"/>
          </a:xfrm>
        </p:spPr>
        <p:txBody>
          <a:bodyPr/>
          <a:lstStyle/>
          <a:p>
            <a:pPr eaLnBrk="1" hangingPunct="1"/>
            <a:r>
              <a:rPr lang="en-US" altLang="en-US" sz="4000" dirty="0" smtClean="0">
                <a:latin typeface="Arial Narrow" pitchFamily="34" charset="0"/>
              </a:rPr>
              <a:t> </a:t>
            </a:r>
            <a:r>
              <a:rPr lang="en-US" altLang="en-US" sz="2600" dirty="0" smtClean="0">
                <a:latin typeface="Arial Narrow" pitchFamily="34" charset="0"/>
              </a:rPr>
              <a:t>What would be the empirical formula for a compound that contains 45.44% water, 24.77% Co, and 29.80% Cl </a:t>
            </a:r>
            <a:br>
              <a:rPr lang="en-US" altLang="en-US" sz="2600" dirty="0" smtClean="0">
                <a:latin typeface="Arial Narrow" pitchFamily="34" charset="0"/>
              </a:rPr>
            </a:br>
            <a:r>
              <a:rPr lang="en-US" altLang="en-US" sz="2600" dirty="0" smtClean="0">
                <a:latin typeface="Arial Narrow" pitchFamily="34" charset="0"/>
              </a:rPr>
              <a:t>(Name the compound, too)</a:t>
            </a:r>
            <a:r>
              <a:rPr lang="en-US" altLang="en-US" sz="4000" dirty="0" smtClean="0"/>
              <a:t/>
            </a:r>
            <a:br>
              <a:rPr lang="en-US" altLang="en-US" sz="4000" dirty="0" smtClean="0"/>
            </a:br>
            <a:endParaRPr lang="en-US" altLang="en-US" sz="4000" dirty="0" smtClean="0"/>
          </a:p>
        </p:txBody>
      </p:sp>
      <p:sp>
        <p:nvSpPr>
          <p:cNvPr id="87045" name="Rectangle 3"/>
          <p:cNvSpPr>
            <a:spLocks noGrp="1" noChangeArrowheads="1"/>
          </p:cNvSpPr>
          <p:nvPr>
            <p:ph type="body" idx="1"/>
          </p:nvPr>
        </p:nvSpPr>
        <p:spPr>
          <a:xfrm>
            <a:off x="990600" y="2438400"/>
            <a:ext cx="7696200" cy="3200400"/>
          </a:xfrm>
        </p:spPr>
        <p:txBody>
          <a:bodyPr>
            <a:normAutofit/>
          </a:bodyPr>
          <a:lstStyle/>
          <a:p>
            <a:pPr marL="0" indent="0" eaLnBrk="1" hangingPunct="1">
              <a:buFontTx/>
              <a:buNone/>
            </a:pPr>
            <a:r>
              <a:rPr lang="en-US" altLang="en-US" sz="2400" dirty="0" smtClean="0"/>
              <a:t>A.) CoCl</a:t>
            </a:r>
            <a:r>
              <a:rPr lang="en-US" altLang="en-US" sz="2400" baseline="-25000" dirty="0" smtClean="0"/>
              <a:t>2</a:t>
            </a:r>
            <a:r>
              <a:rPr lang="en-US" altLang="en-US" sz="2400" dirty="0" smtClean="0"/>
              <a:t>∙2H</a:t>
            </a:r>
            <a:r>
              <a:rPr lang="en-US" altLang="en-US" sz="2400" baseline="-25000" dirty="0" smtClean="0"/>
              <a:t>2</a:t>
            </a:r>
            <a:r>
              <a:rPr lang="en-US" altLang="en-US" sz="2400" dirty="0" smtClean="0"/>
              <a:t>O </a:t>
            </a:r>
          </a:p>
          <a:p>
            <a:pPr marL="0" indent="0" eaLnBrk="1" hangingPunct="1">
              <a:buFontTx/>
              <a:buNone/>
            </a:pPr>
            <a:r>
              <a:rPr lang="en-US" altLang="en-US" sz="2400" dirty="0" smtClean="0"/>
              <a:t>B.) CoCl</a:t>
            </a:r>
            <a:r>
              <a:rPr lang="en-US" altLang="en-US" sz="2400" baseline="-25000" dirty="0" smtClean="0"/>
              <a:t>4</a:t>
            </a:r>
            <a:r>
              <a:rPr lang="en-US" altLang="en-US" sz="2400" dirty="0" smtClean="0"/>
              <a:t>∙2H</a:t>
            </a:r>
            <a:r>
              <a:rPr lang="en-US" altLang="en-US" sz="2400" baseline="-25000" dirty="0" smtClean="0"/>
              <a:t>2</a:t>
            </a:r>
            <a:r>
              <a:rPr lang="en-US" altLang="en-US" sz="2400" dirty="0" smtClean="0"/>
              <a:t>O </a:t>
            </a:r>
            <a:endParaRPr lang="en-US" altLang="en-US" sz="2400" baseline="-25000" dirty="0" smtClean="0"/>
          </a:p>
          <a:p>
            <a:pPr marL="0" indent="0" eaLnBrk="1" hangingPunct="1">
              <a:buFontTx/>
              <a:buNone/>
            </a:pPr>
            <a:r>
              <a:rPr lang="en-US" altLang="en-US" sz="2400" dirty="0" smtClean="0"/>
              <a:t>C.) CoCl</a:t>
            </a:r>
            <a:r>
              <a:rPr lang="en-US" altLang="en-US" sz="2400" baseline="-25000" dirty="0" smtClean="0"/>
              <a:t>4</a:t>
            </a:r>
            <a:r>
              <a:rPr lang="en-US" altLang="en-US" sz="2400" dirty="0" smtClean="0"/>
              <a:t>∙6H</a:t>
            </a:r>
            <a:r>
              <a:rPr lang="en-US" altLang="en-US" sz="2400" baseline="-25000" dirty="0" smtClean="0"/>
              <a:t>2</a:t>
            </a:r>
            <a:r>
              <a:rPr lang="en-US" altLang="en-US" sz="2400" dirty="0" smtClean="0"/>
              <a:t>O </a:t>
            </a:r>
            <a:endParaRPr lang="en-US" altLang="en-US" sz="2400" baseline="-25000" dirty="0" smtClean="0"/>
          </a:p>
          <a:p>
            <a:pPr marL="0" indent="0" eaLnBrk="1" hangingPunct="1">
              <a:buFontTx/>
              <a:buNone/>
            </a:pPr>
            <a:r>
              <a:rPr lang="en-US" altLang="en-US" sz="2400" dirty="0" smtClean="0"/>
              <a:t>D.) CoCl</a:t>
            </a:r>
            <a:r>
              <a:rPr lang="en-US" altLang="en-US" sz="2400" baseline="-25000" dirty="0" smtClean="0"/>
              <a:t>2</a:t>
            </a:r>
            <a:r>
              <a:rPr lang="en-US" altLang="en-US" sz="2400" dirty="0" smtClean="0"/>
              <a:t>∙6H</a:t>
            </a:r>
            <a:r>
              <a:rPr lang="en-US" altLang="en-US" sz="2400" baseline="-25000" dirty="0" smtClean="0"/>
              <a:t>2</a:t>
            </a:r>
            <a:r>
              <a:rPr lang="en-US" altLang="en-US" sz="2400" dirty="0" smtClean="0"/>
              <a:t>O </a:t>
            </a:r>
            <a:endParaRPr lang="en-US" altLang="en-US" sz="2400" baseline="-25000" dirty="0" smtClean="0"/>
          </a:p>
          <a:p>
            <a:pPr marL="0" indent="0" eaLnBrk="1" hangingPunct="1">
              <a:buFontTx/>
              <a:buNone/>
            </a:pPr>
            <a:r>
              <a:rPr lang="en-US" altLang="en-US" sz="2400" dirty="0" smtClean="0"/>
              <a:t>E.) CoCl</a:t>
            </a:r>
            <a:r>
              <a:rPr lang="en-US" altLang="en-US" sz="2400" baseline="-25000" dirty="0" smtClean="0"/>
              <a:t>6</a:t>
            </a:r>
            <a:r>
              <a:rPr lang="en-US" altLang="en-US" sz="2400" dirty="0" smtClean="0"/>
              <a:t>∙2H</a:t>
            </a:r>
            <a:r>
              <a:rPr lang="en-US" altLang="en-US" sz="2400" baseline="-25000" dirty="0" smtClean="0"/>
              <a:t>2</a:t>
            </a:r>
            <a:r>
              <a:rPr lang="en-US" altLang="en-US" sz="2400" dirty="0" smtClean="0"/>
              <a:t>O </a:t>
            </a:r>
            <a:endParaRPr lang="en-US" altLang="en-US" sz="2400" baseline="-25000" dirty="0" smtClean="0"/>
          </a:p>
        </p:txBody>
      </p:sp>
    </p:spTree>
    <p:custDataLst>
      <p:tags r:id="rId1"/>
    </p:custDataLst>
    <p:extLst>
      <p:ext uri="{BB962C8B-B14F-4D97-AF65-F5344CB8AC3E}">
        <p14:creationId xmlns:p14="http://schemas.microsoft.com/office/powerpoint/2010/main" val="413793873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Day 10 : Chemical equations</a:t>
            </a:r>
            <a:endParaRPr lang="en-US" sz="3600" dirty="0"/>
          </a:p>
        </p:txBody>
      </p:sp>
      <p:sp>
        <p:nvSpPr>
          <p:cNvPr id="3" name="Content Placeholder 2"/>
          <p:cNvSpPr>
            <a:spLocks noGrp="1"/>
          </p:cNvSpPr>
          <p:nvPr>
            <p:ph idx="1"/>
          </p:nvPr>
        </p:nvSpPr>
        <p:spPr>
          <a:xfrm>
            <a:off x="762000" y="1524000"/>
            <a:ext cx="7520940" cy="3579849"/>
          </a:xfrm>
        </p:spPr>
        <p:txBody>
          <a:bodyPr>
            <a:normAutofit/>
          </a:bodyPr>
          <a:lstStyle/>
          <a:p>
            <a:r>
              <a:rPr lang="en-US" sz="2400" dirty="0" smtClean="0"/>
              <a:t>Today we will begin Chapter 11: Chemical reactions. This chapter is an introduction to writing chemical reactions in scientific shorthand (i.e. chemical equations using chemical symbols) and to identifying/predicting what chemical reaction will occur when two substances are mixed. </a:t>
            </a:r>
            <a:endParaRPr lang="en-US" sz="2400" dirty="0"/>
          </a:p>
        </p:txBody>
      </p:sp>
    </p:spTree>
    <p:extLst>
      <p:ext uri="{BB962C8B-B14F-4D97-AF65-F5344CB8AC3E}">
        <p14:creationId xmlns:p14="http://schemas.microsoft.com/office/powerpoint/2010/main" val="25283819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Laura\Box Sync\Laura_ChemB\Chem B\Artifacts\Unit 6\CB_tri3_U6_D7_MgOlab\kobe_brian_labdata_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296400" cy="69723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505200" y="6282466"/>
            <a:ext cx="6077622" cy="548640"/>
          </a:xfrm>
        </p:spPr>
        <p:txBody>
          <a:bodyPr/>
          <a:lstStyle/>
          <a:p>
            <a:r>
              <a:rPr lang="en-US" dirty="0" smtClean="0">
                <a:solidFill>
                  <a:schemeClr val="bg1"/>
                </a:solidFill>
              </a:rPr>
              <a:t>Empirical Formula Lab report</a:t>
            </a:r>
            <a:endParaRPr lang="en-US" dirty="0">
              <a:solidFill>
                <a:schemeClr val="bg1"/>
              </a:solidFill>
            </a:endParaRPr>
          </a:p>
        </p:txBody>
      </p:sp>
    </p:spTree>
    <p:extLst>
      <p:ext uri="{BB962C8B-B14F-4D97-AF65-F5344CB8AC3E}">
        <p14:creationId xmlns:p14="http://schemas.microsoft.com/office/powerpoint/2010/main" val="27616438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Lab Report Writing</a:t>
            </a:r>
            <a:endParaRPr lang="en-US" sz="4000" dirty="0"/>
          </a:p>
        </p:txBody>
      </p:sp>
      <p:sp>
        <p:nvSpPr>
          <p:cNvPr id="3" name="Content Placeholder 2"/>
          <p:cNvSpPr>
            <a:spLocks noGrp="1"/>
          </p:cNvSpPr>
          <p:nvPr>
            <p:ph idx="1"/>
          </p:nvPr>
        </p:nvSpPr>
        <p:spPr>
          <a:xfrm>
            <a:off x="1676400" y="914400"/>
            <a:ext cx="7239000" cy="4267200"/>
          </a:xfrm>
        </p:spPr>
        <p:txBody>
          <a:bodyPr>
            <a:noAutofit/>
          </a:bodyPr>
          <a:lstStyle/>
          <a:p>
            <a:pPr>
              <a:buFontTx/>
              <a:buChar char="-"/>
            </a:pPr>
            <a:r>
              <a:rPr lang="en-US" sz="3000" dirty="0" smtClean="0"/>
              <a:t>C-E-R</a:t>
            </a:r>
          </a:p>
          <a:p>
            <a:pPr>
              <a:buFontTx/>
              <a:buChar char="-"/>
            </a:pPr>
            <a:r>
              <a:rPr lang="en-US" sz="3000" dirty="0" smtClean="0"/>
              <a:t>Bring your reader along</a:t>
            </a:r>
          </a:p>
          <a:p>
            <a:pPr>
              <a:buFontTx/>
              <a:buChar char="-"/>
            </a:pPr>
            <a:r>
              <a:rPr lang="en-US" sz="3000" dirty="0" smtClean="0"/>
              <a:t>Report ALL of your calculations and data</a:t>
            </a:r>
          </a:p>
          <a:p>
            <a:pPr>
              <a:buFontTx/>
              <a:buChar char="-"/>
            </a:pPr>
            <a:r>
              <a:rPr lang="en-US" sz="3000" dirty="0" smtClean="0"/>
              <a:t>Sample lab reports will be posted on our class website by the end of the day.</a:t>
            </a:r>
          </a:p>
          <a:p>
            <a:pPr>
              <a:buFontTx/>
              <a:buChar char="-"/>
            </a:pPr>
            <a:r>
              <a:rPr lang="en-US" sz="3000" dirty="0" smtClean="0"/>
              <a:t>Questions?</a:t>
            </a:r>
            <a:endParaRPr lang="en-US" sz="3000" dirty="0"/>
          </a:p>
        </p:txBody>
      </p:sp>
    </p:spTree>
    <p:extLst>
      <p:ext uri="{BB962C8B-B14F-4D97-AF65-F5344CB8AC3E}">
        <p14:creationId xmlns:p14="http://schemas.microsoft.com/office/powerpoint/2010/main" val="940479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safety</a:t>
            </a:r>
            <a:endParaRPr lang="en-US" dirty="0"/>
          </a:p>
        </p:txBody>
      </p:sp>
      <p:sp>
        <p:nvSpPr>
          <p:cNvPr id="3" name="Content Placeholder 2"/>
          <p:cNvSpPr>
            <a:spLocks noGrp="1"/>
          </p:cNvSpPr>
          <p:nvPr>
            <p:ph idx="1"/>
          </p:nvPr>
        </p:nvSpPr>
        <p:spPr>
          <a:xfrm>
            <a:off x="381000" y="1143000"/>
            <a:ext cx="8382000" cy="3579849"/>
          </a:xfrm>
        </p:spPr>
        <p:txBody>
          <a:bodyPr>
            <a:normAutofit/>
          </a:bodyPr>
          <a:lstStyle/>
          <a:p>
            <a:pPr marL="514350" indent="-514350">
              <a:buFont typeface="+mj-lt"/>
              <a:buAutoNum type="arabicPeriod"/>
            </a:pPr>
            <a:r>
              <a:rPr lang="en-US" sz="2600" dirty="0" smtClean="0"/>
              <a:t>Skim the </a:t>
            </a:r>
            <a:r>
              <a:rPr lang="en-US" sz="2600" dirty="0" err="1" smtClean="0"/>
              <a:t>Flinn</a:t>
            </a:r>
            <a:r>
              <a:rPr lang="en-US" sz="2600" dirty="0" smtClean="0"/>
              <a:t> </a:t>
            </a:r>
            <a:r>
              <a:rPr lang="en-US" sz="2600" dirty="0" err="1" smtClean="0"/>
              <a:t>Safey</a:t>
            </a:r>
            <a:r>
              <a:rPr lang="en-US" sz="2600" dirty="0" smtClean="0"/>
              <a:t> contract.</a:t>
            </a:r>
          </a:p>
          <a:p>
            <a:pPr marL="514350" indent="-514350">
              <a:buFont typeface="+mj-lt"/>
              <a:buAutoNum type="arabicPeriod"/>
            </a:pPr>
            <a:r>
              <a:rPr lang="en-US" sz="2600" dirty="0" smtClean="0"/>
              <a:t>With your neighbor, identify your top 3 safety practices. Write these down on a separate piece of paper or highlight them on your contract.</a:t>
            </a:r>
          </a:p>
          <a:p>
            <a:pPr marL="514350" indent="-514350">
              <a:buFont typeface="+mj-lt"/>
              <a:buAutoNum type="arabicPeriod"/>
            </a:pPr>
            <a:r>
              <a:rPr lang="en-US" sz="2600" dirty="0" smtClean="0"/>
              <a:t>Be prepared to share these with the class.</a:t>
            </a:r>
            <a:endParaRPr lang="en-US" sz="2600" dirty="0"/>
          </a:p>
        </p:txBody>
      </p:sp>
    </p:spTree>
    <p:extLst>
      <p:ext uri="{BB962C8B-B14F-4D97-AF65-F5344CB8AC3E}">
        <p14:creationId xmlns:p14="http://schemas.microsoft.com/office/powerpoint/2010/main" val="1512139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Day 10 Bellwork</a:t>
            </a:r>
            <a:endParaRPr lang="en-US" sz="3600" dirty="0"/>
          </a:p>
        </p:txBody>
      </p:sp>
      <p:sp>
        <p:nvSpPr>
          <p:cNvPr id="3" name="Content Placeholder 2"/>
          <p:cNvSpPr>
            <a:spLocks noGrp="1"/>
          </p:cNvSpPr>
          <p:nvPr>
            <p:ph idx="1"/>
          </p:nvPr>
        </p:nvSpPr>
        <p:spPr>
          <a:xfrm>
            <a:off x="304800" y="1219200"/>
            <a:ext cx="8534400" cy="3461277"/>
          </a:xfrm>
        </p:spPr>
        <p:txBody>
          <a:bodyPr>
            <a:normAutofit/>
          </a:bodyPr>
          <a:lstStyle/>
          <a:p>
            <a:endParaRPr lang="en-US" sz="3600" dirty="0"/>
          </a:p>
          <a:p>
            <a:r>
              <a:rPr lang="en-US" sz="3600" dirty="0" smtClean="0"/>
              <a:t>Which 7 elements exist has </a:t>
            </a:r>
            <a:r>
              <a:rPr lang="en-US" sz="3600" dirty="0" err="1" smtClean="0"/>
              <a:t>diatomics</a:t>
            </a:r>
            <a:r>
              <a:rPr lang="en-US" sz="3600" dirty="0" smtClean="0"/>
              <a:t> in nature (i.e. when they are not bonded to anything else)?</a:t>
            </a:r>
            <a:endParaRPr lang="en-US" sz="3600" dirty="0"/>
          </a:p>
        </p:txBody>
      </p:sp>
    </p:spTree>
    <p:extLst>
      <p:ext uri="{BB962C8B-B14F-4D97-AF65-F5344CB8AC3E}">
        <p14:creationId xmlns:p14="http://schemas.microsoft.com/office/powerpoint/2010/main" val="37776591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a:xfrm>
            <a:off x="457200" y="304800"/>
            <a:ext cx="8229600" cy="1371600"/>
          </a:xfrm>
          <a:ln w="57150">
            <a:solidFill>
              <a:srgbClr val="FF99FF"/>
            </a:solidFill>
            <a:prstDash val="lgDash"/>
            <a:miter lim="800000"/>
            <a:headEnd/>
            <a:tailEnd/>
          </a:ln>
        </p:spPr>
        <p:txBody>
          <a:bodyPr/>
          <a:lstStyle/>
          <a:p>
            <a:r>
              <a:rPr lang="en-US" altLang="en-US" dirty="0" smtClean="0">
                <a:solidFill>
                  <a:schemeClr val="tx1">
                    <a:lumMod val="95000"/>
                    <a:lumOff val="5000"/>
                  </a:schemeClr>
                </a:solidFill>
                <a:latin typeface="Cambria" pitchFamily="18" charset="0"/>
              </a:rPr>
              <a:t>Breakdown of Chemical Equations</a:t>
            </a:r>
          </a:p>
        </p:txBody>
      </p:sp>
      <p:sp>
        <p:nvSpPr>
          <p:cNvPr id="33795" name="Content Placeholder 2"/>
          <p:cNvSpPr>
            <a:spLocks noGrp="1"/>
          </p:cNvSpPr>
          <p:nvPr>
            <p:ph idx="1"/>
          </p:nvPr>
        </p:nvSpPr>
        <p:spPr>
          <a:xfrm>
            <a:off x="609600" y="2057400"/>
            <a:ext cx="7772400" cy="685800"/>
          </a:xfrm>
        </p:spPr>
        <p:txBody>
          <a:bodyPr/>
          <a:lstStyle/>
          <a:p>
            <a:pPr algn="ctr">
              <a:buFontTx/>
              <a:buNone/>
            </a:pPr>
            <a:r>
              <a:rPr lang="en-US" altLang="en-US" sz="2800" dirty="0" smtClean="0">
                <a:solidFill>
                  <a:schemeClr val="tx1">
                    <a:lumMod val="95000"/>
                    <a:lumOff val="5000"/>
                  </a:schemeClr>
                </a:solidFill>
                <a:latin typeface="Cambria" pitchFamily="18" charset="0"/>
              </a:rPr>
              <a:t>Nitrogen plus Hydrogen yields Ammonia</a:t>
            </a:r>
          </a:p>
          <a:p>
            <a:pPr algn="ctr">
              <a:buFontTx/>
              <a:buNone/>
            </a:pPr>
            <a:endParaRPr lang="en-US" altLang="en-US" sz="2800" i="1" dirty="0" smtClean="0">
              <a:solidFill>
                <a:schemeClr val="tx1">
                  <a:lumMod val="95000"/>
                  <a:lumOff val="5000"/>
                </a:schemeClr>
              </a:solidFill>
              <a:latin typeface="Cambria" pitchFamily="18" charset="0"/>
            </a:endParaRPr>
          </a:p>
        </p:txBody>
      </p:sp>
    </p:spTree>
    <p:custDataLst>
      <p:tags r:id="rId1"/>
    </p:custDataLst>
    <p:extLst>
      <p:ext uri="{BB962C8B-B14F-4D97-AF65-F5344CB8AC3E}">
        <p14:creationId xmlns:p14="http://schemas.microsoft.com/office/powerpoint/2010/main" val="158388900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wipe(down)">
                                      <p:cBhvr>
                                        <p:cTn id="7" dur="500"/>
                                        <p:tgtEl>
                                          <p:spTgt spid="337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457200" y="304800"/>
            <a:ext cx="8229600" cy="1371600"/>
          </a:xfrm>
          <a:ln w="57150">
            <a:solidFill>
              <a:srgbClr val="FF99FF"/>
            </a:solidFill>
            <a:prstDash val="lgDash"/>
            <a:miter lim="800000"/>
            <a:headEnd/>
            <a:tailEnd/>
          </a:ln>
        </p:spPr>
        <p:txBody>
          <a:bodyPr/>
          <a:lstStyle/>
          <a:p>
            <a:r>
              <a:rPr lang="en-US" altLang="en-US" dirty="0" smtClean="0">
                <a:solidFill>
                  <a:schemeClr val="tx1">
                    <a:lumMod val="95000"/>
                    <a:lumOff val="5000"/>
                  </a:schemeClr>
                </a:solidFill>
                <a:latin typeface="Cambria" pitchFamily="18" charset="0"/>
              </a:rPr>
              <a:t>Breakdown of Chemical Equations</a:t>
            </a:r>
          </a:p>
        </p:txBody>
      </p:sp>
      <p:sp>
        <p:nvSpPr>
          <p:cNvPr id="33795" name="Content Placeholder 2"/>
          <p:cNvSpPr>
            <a:spLocks noGrp="1"/>
          </p:cNvSpPr>
          <p:nvPr>
            <p:ph idx="1"/>
          </p:nvPr>
        </p:nvSpPr>
        <p:spPr>
          <a:xfrm>
            <a:off x="609600" y="2057400"/>
            <a:ext cx="7772400" cy="685800"/>
          </a:xfrm>
        </p:spPr>
        <p:txBody>
          <a:bodyPr/>
          <a:lstStyle/>
          <a:p>
            <a:pPr algn="ctr">
              <a:buFontTx/>
              <a:buNone/>
            </a:pPr>
            <a:r>
              <a:rPr lang="en-US" altLang="en-US" sz="2800" dirty="0" smtClean="0">
                <a:solidFill>
                  <a:schemeClr val="tx1">
                    <a:lumMod val="95000"/>
                    <a:lumOff val="5000"/>
                  </a:schemeClr>
                </a:solidFill>
                <a:latin typeface="Cambria" pitchFamily="18" charset="0"/>
              </a:rPr>
              <a:t>Nitrogen plus Hydrogen </a:t>
            </a:r>
            <a:r>
              <a:rPr lang="en-US" altLang="en-US" sz="2800" dirty="0" smtClean="0">
                <a:solidFill>
                  <a:schemeClr val="accent2">
                    <a:lumMod val="75000"/>
                  </a:schemeClr>
                </a:solidFill>
                <a:latin typeface="Cambria" pitchFamily="18" charset="0"/>
              </a:rPr>
              <a:t>yields</a:t>
            </a:r>
            <a:r>
              <a:rPr lang="en-US" altLang="en-US" sz="2800" dirty="0" smtClean="0">
                <a:solidFill>
                  <a:schemeClr val="bg1"/>
                </a:solidFill>
                <a:latin typeface="Cambria" pitchFamily="18" charset="0"/>
              </a:rPr>
              <a:t> </a:t>
            </a:r>
            <a:r>
              <a:rPr lang="en-US" altLang="en-US" sz="2800" dirty="0" smtClean="0">
                <a:solidFill>
                  <a:schemeClr val="tx1">
                    <a:lumMod val="95000"/>
                    <a:lumOff val="5000"/>
                  </a:schemeClr>
                </a:solidFill>
                <a:latin typeface="Cambria" pitchFamily="18" charset="0"/>
              </a:rPr>
              <a:t>Ammonia</a:t>
            </a:r>
          </a:p>
          <a:p>
            <a:pPr algn="ctr">
              <a:buFontTx/>
              <a:buNone/>
            </a:pPr>
            <a:endParaRPr lang="en-US" altLang="en-US" sz="2800" i="1" dirty="0" smtClean="0">
              <a:solidFill>
                <a:schemeClr val="bg1"/>
              </a:solidFill>
              <a:latin typeface="Cambria" pitchFamily="18" charset="0"/>
            </a:endParaRPr>
          </a:p>
        </p:txBody>
      </p:sp>
      <p:sp>
        <p:nvSpPr>
          <p:cNvPr id="33796" name="TextBox 5"/>
          <p:cNvSpPr txBox="1">
            <a:spLocks noChangeArrowheads="1"/>
          </p:cNvSpPr>
          <p:nvPr/>
        </p:nvSpPr>
        <p:spPr bwMode="auto">
          <a:xfrm>
            <a:off x="914400" y="3505200"/>
            <a:ext cx="72390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4400" dirty="0">
                <a:solidFill>
                  <a:schemeClr val="tx1">
                    <a:lumMod val="95000"/>
                    <a:lumOff val="5000"/>
                  </a:schemeClr>
                </a:solidFill>
                <a:latin typeface="Cambria" pitchFamily="18" charset="0"/>
              </a:rPr>
              <a:t>_N</a:t>
            </a:r>
            <a:r>
              <a:rPr lang="en-US" altLang="en-US" sz="4400" baseline="-25000" dirty="0">
                <a:solidFill>
                  <a:schemeClr val="tx1">
                    <a:lumMod val="95000"/>
                    <a:lumOff val="5000"/>
                  </a:schemeClr>
                </a:solidFill>
                <a:latin typeface="Cambria" pitchFamily="18" charset="0"/>
              </a:rPr>
              <a:t>2</a:t>
            </a:r>
            <a:r>
              <a:rPr lang="en-US" altLang="en-US" sz="4400" dirty="0">
                <a:solidFill>
                  <a:schemeClr val="tx1">
                    <a:lumMod val="95000"/>
                    <a:lumOff val="5000"/>
                  </a:schemeClr>
                </a:solidFill>
                <a:latin typeface="Cambria" pitchFamily="18" charset="0"/>
              </a:rPr>
              <a:t> (g) + </a:t>
            </a:r>
            <a:r>
              <a:rPr lang="en-US" altLang="en-US" sz="4400" u="sng" dirty="0">
                <a:solidFill>
                  <a:schemeClr val="tx1">
                    <a:lumMod val="95000"/>
                    <a:lumOff val="5000"/>
                  </a:schemeClr>
                </a:solidFill>
                <a:latin typeface="Cambria" pitchFamily="18" charset="0"/>
              </a:rPr>
              <a:t>3</a:t>
            </a:r>
            <a:r>
              <a:rPr lang="en-US" altLang="en-US" sz="4400" dirty="0">
                <a:solidFill>
                  <a:schemeClr val="tx1">
                    <a:lumMod val="95000"/>
                    <a:lumOff val="5000"/>
                  </a:schemeClr>
                </a:solidFill>
                <a:latin typeface="Cambria" pitchFamily="18" charset="0"/>
              </a:rPr>
              <a:t>H</a:t>
            </a:r>
            <a:r>
              <a:rPr lang="en-US" altLang="en-US" sz="4400" baseline="-25000" dirty="0">
                <a:solidFill>
                  <a:schemeClr val="tx1">
                    <a:lumMod val="95000"/>
                    <a:lumOff val="5000"/>
                  </a:schemeClr>
                </a:solidFill>
                <a:latin typeface="Cambria" pitchFamily="18" charset="0"/>
              </a:rPr>
              <a:t>2</a:t>
            </a:r>
            <a:r>
              <a:rPr lang="en-US" altLang="en-US" sz="4400" dirty="0">
                <a:solidFill>
                  <a:schemeClr val="tx1">
                    <a:lumMod val="95000"/>
                    <a:lumOff val="5000"/>
                  </a:schemeClr>
                </a:solidFill>
                <a:latin typeface="Cambria" pitchFamily="18" charset="0"/>
              </a:rPr>
              <a:t> (g) </a:t>
            </a:r>
            <a:r>
              <a:rPr lang="en-US" altLang="en-US" sz="4400" dirty="0">
                <a:solidFill>
                  <a:schemeClr val="tx1">
                    <a:lumMod val="95000"/>
                    <a:lumOff val="5000"/>
                  </a:schemeClr>
                </a:solidFill>
                <a:latin typeface="Cambria" pitchFamily="18" charset="0"/>
                <a:sym typeface="Wingdings" pitchFamily="2" charset="2"/>
              </a:rPr>
              <a:t> </a:t>
            </a:r>
            <a:r>
              <a:rPr lang="en-US" altLang="en-US" sz="4400" u="sng" dirty="0">
                <a:solidFill>
                  <a:schemeClr val="tx1">
                    <a:lumMod val="95000"/>
                    <a:lumOff val="5000"/>
                  </a:schemeClr>
                </a:solidFill>
                <a:latin typeface="Cambria" pitchFamily="18" charset="0"/>
                <a:sym typeface="Wingdings" pitchFamily="2" charset="2"/>
              </a:rPr>
              <a:t>2</a:t>
            </a:r>
            <a:r>
              <a:rPr lang="en-US" altLang="en-US" sz="4400" dirty="0">
                <a:solidFill>
                  <a:schemeClr val="tx1">
                    <a:lumMod val="95000"/>
                    <a:lumOff val="5000"/>
                  </a:schemeClr>
                </a:solidFill>
                <a:latin typeface="Cambria" pitchFamily="18" charset="0"/>
                <a:sym typeface="Wingdings" pitchFamily="2" charset="2"/>
              </a:rPr>
              <a:t>NH</a:t>
            </a:r>
            <a:r>
              <a:rPr lang="en-US" altLang="en-US" sz="4400" baseline="-25000" dirty="0">
                <a:solidFill>
                  <a:schemeClr val="tx1">
                    <a:lumMod val="95000"/>
                    <a:lumOff val="5000"/>
                  </a:schemeClr>
                </a:solidFill>
                <a:latin typeface="Cambria" pitchFamily="18" charset="0"/>
                <a:sym typeface="Wingdings" pitchFamily="2" charset="2"/>
              </a:rPr>
              <a:t>3</a:t>
            </a:r>
            <a:r>
              <a:rPr lang="en-US" altLang="en-US" sz="4400" dirty="0">
                <a:solidFill>
                  <a:schemeClr val="tx1">
                    <a:lumMod val="95000"/>
                    <a:lumOff val="5000"/>
                  </a:schemeClr>
                </a:solidFill>
                <a:latin typeface="Cambria" pitchFamily="18" charset="0"/>
                <a:sym typeface="Wingdings" pitchFamily="2" charset="2"/>
              </a:rPr>
              <a:t> (g)</a:t>
            </a:r>
            <a:endParaRPr lang="en-US" altLang="en-US" sz="4400" dirty="0">
              <a:solidFill>
                <a:schemeClr val="tx1">
                  <a:lumMod val="95000"/>
                  <a:lumOff val="5000"/>
                </a:schemeClr>
              </a:solidFill>
              <a:latin typeface="Cambria" pitchFamily="18" charset="0"/>
            </a:endParaRPr>
          </a:p>
          <a:p>
            <a:pPr eaLnBrk="1" hangingPunct="1">
              <a:spcBef>
                <a:spcPct val="0"/>
              </a:spcBef>
              <a:buFontTx/>
              <a:buNone/>
            </a:pPr>
            <a:endParaRPr lang="en-US" altLang="en-US" sz="4400" dirty="0">
              <a:solidFill>
                <a:schemeClr val="bg1"/>
              </a:solidFill>
            </a:endParaRPr>
          </a:p>
        </p:txBody>
      </p:sp>
    </p:spTree>
    <p:custDataLst>
      <p:tags r:id="rId1"/>
    </p:custDataLst>
    <p:extLst>
      <p:ext uri="{BB962C8B-B14F-4D97-AF65-F5344CB8AC3E}">
        <p14:creationId xmlns:p14="http://schemas.microsoft.com/office/powerpoint/2010/main" val="285518384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wipe(down)">
                                      <p:cBhvr>
                                        <p:cTn id="7" dur="500"/>
                                        <p:tgtEl>
                                          <p:spTgt spid="337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3796"/>
                                        </p:tgtEl>
                                        <p:attrNameLst>
                                          <p:attrName>style.visibility</p:attrName>
                                        </p:attrNameLst>
                                      </p:cBhvr>
                                      <p:to>
                                        <p:strVal val="visible"/>
                                      </p:to>
                                    </p:set>
                                    <p:animEffect transition="in" filter="checkerboard(across)">
                                      <p:cBhvr>
                                        <p:cTn id="12" dur="500"/>
                                        <p:tgtEl>
                                          <p:spTgt spid="33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P spid="33796"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457200" y="304800"/>
            <a:ext cx="8229600" cy="1371600"/>
          </a:xfrm>
          <a:ln w="57150">
            <a:solidFill>
              <a:srgbClr val="FF99FF"/>
            </a:solidFill>
            <a:prstDash val="lgDash"/>
            <a:miter lim="800000"/>
            <a:headEnd/>
            <a:tailEnd/>
          </a:ln>
        </p:spPr>
        <p:txBody>
          <a:bodyPr/>
          <a:lstStyle/>
          <a:p>
            <a:r>
              <a:rPr lang="en-US" altLang="en-US" dirty="0" smtClean="0">
                <a:solidFill>
                  <a:schemeClr val="tx1">
                    <a:lumMod val="95000"/>
                    <a:lumOff val="5000"/>
                  </a:schemeClr>
                </a:solidFill>
                <a:latin typeface="Cambria" pitchFamily="18" charset="0"/>
              </a:rPr>
              <a:t>Another way we can say this…..</a:t>
            </a:r>
          </a:p>
        </p:txBody>
      </p:sp>
      <p:sp>
        <p:nvSpPr>
          <p:cNvPr id="33796" name="TextBox 5"/>
          <p:cNvSpPr txBox="1">
            <a:spLocks noChangeArrowheads="1"/>
          </p:cNvSpPr>
          <p:nvPr/>
        </p:nvSpPr>
        <p:spPr bwMode="auto">
          <a:xfrm>
            <a:off x="838200" y="2362200"/>
            <a:ext cx="72390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4400" dirty="0">
                <a:solidFill>
                  <a:schemeClr val="tx1">
                    <a:lumMod val="95000"/>
                    <a:lumOff val="5000"/>
                  </a:schemeClr>
                </a:solidFill>
                <a:latin typeface="Cambria" pitchFamily="18" charset="0"/>
              </a:rPr>
              <a:t>_N</a:t>
            </a:r>
            <a:r>
              <a:rPr lang="en-US" altLang="en-US" sz="4400" baseline="-25000" dirty="0">
                <a:solidFill>
                  <a:schemeClr val="tx1">
                    <a:lumMod val="95000"/>
                    <a:lumOff val="5000"/>
                  </a:schemeClr>
                </a:solidFill>
                <a:latin typeface="Cambria" pitchFamily="18" charset="0"/>
              </a:rPr>
              <a:t>2</a:t>
            </a:r>
            <a:r>
              <a:rPr lang="en-US" altLang="en-US" sz="4400" dirty="0">
                <a:solidFill>
                  <a:schemeClr val="tx1">
                    <a:lumMod val="95000"/>
                    <a:lumOff val="5000"/>
                  </a:schemeClr>
                </a:solidFill>
                <a:latin typeface="Cambria" pitchFamily="18" charset="0"/>
              </a:rPr>
              <a:t> (g) + </a:t>
            </a:r>
            <a:r>
              <a:rPr lang="en-US" altLang="en-US" sz="4400" u="sng" dirty="0">
                <a:solidFill>
                  <a:schemeClr val="tx1">
                    <a:lumMod val="95000"/>
                    <a:lumOff val="5000"/>
                  </a:schemeClr>
                </a:solidFill>
                <a:latin typeface="Cambria" pitchFamily="18" charset="0"/>
              </a:rPr>
              <a:t>3</a:t>
            </a:r>
            <a:r>
              <a:rPr lang="en-US" altLang="en-US" sz="4400" dirty="0">
                <a:solidFill>
                  <a:schemeClr val="tx1">
                    <a:lumMod val="95000"/>
                    <a:lumOff val="5000"/>
                  </a:schemeClr>
                </a:solidFill>
                <a:latin typeface="Cambria" pitchFamily="18" charset="0"/>
              </a:rPr>
              <a:t>H</a:t>
            </a:r>
            <a:r>
              <a:rPr lang="en-US" altLang="en-US" sz="4400" baseline="-25000" dirty="0">
                <a:solidFill>
                  <a:schemeClr val="tx1">
                    <a:lumMod val="95000"/>
                    <a:lumOff val="5000"/>
                  </a:schemeClr>
                </a:solidFill>
                <a:latin typeface="Cambria" pitchFamily="18" charset="0"/>
              </a:rPr>
              <a:t>2</a:t>
            </a:r>
            <a:r>
              <a:rPr lang="en-US" altLang="en-US" sz="4400" dirty="0">
                <a:solidFill>
                  <a:schemeClr val="tx1">
                    <a:lumMod val="95000"/>
                    <a:lumOff val="5000"/>
                  </a:schemeClr>
                </a:solidFill>
                <a:latin typeface="Cambria" pitchFamily="18" charset="0"/>
              </a:rPr>
              <a:t> (g) </a:t>
            </a:r>
            <a:r>
              <a:rPr lang="en-US" altLang="en-US" sz="4400" dirty="0">
                <a:solidFill>
                  <a:schemeClr val="tx1">
                    <a:lumMod val="95000"/>
                    <a:lumOff val="5000"/>
                  </a:schemeClr>
                </a:solidFill>
                <a:latin typeface="Cambria" pitchFamily="18" charset="0"/>
                <a:sym typeface="Wingdings" pitchFamily="2" charset="2"/>
              </a:rPr>
              <a:t> </a:t>
            </a:r>
            <a:r>
              <a:rPr lang="en-US" altLang="en-US" sz="4400" u="sng" dirty="0">
                <a:solidFill>
                  <a:schemeClr val="tx1">
                    <a:lumMod val="95000"/>
                    <a:lumOff val="5000"/>
                  </a:schemeClr>
                </a:solidFill>
                <a:latin typeface="Cambria" pitchFamily="18" charset="0"/>
                <a:sym typeface="Wingdings" pitchFamily="2" charset="2"/>
              </a:rPr>
              <a:t>2</a:t>
            </a:r>
            <a:r>
              <a:rPr lang="en-US" altLang="en-US" sz="4400" dirty="0">
                <a:solidFill>
                  <a:schemeClr val="tx1">
                    <a:lumMod val="95000"/>
                    <a:lumOff val="5000"/>
                  </a:schemeClr>
                </a:solidFill>
                <a:latin typeface="Cambria" pitchFamily="18" charset="0"/>
                <a:sym typeface="Wingdings" pitchFamily="2" charset="2"/>
              </a:rPr>
              <a:t>NH</a:t>
            </a:r>
            <a:r>
              <a:rPr lang="en-US" altLang="en-US" sz="4400" baseline="-25000" dirty="0">
                <a:solidFill>
                  <a:schemeClr val="tx1">
                    <a:lumMod val="95000"/>
                    <a:lumOff val="5000"/>
                  </a:schemeClr>
                </a:solidFill>
                <a:latin typeface="Cambria" pitchFamily="18" charset="0"/>
                <a:sym typeface="Wingdings" pitchFamily="2" charset="2"/>
              </a:rPr>
              <a:t>3</a:t>
            </a:r>
            <a:r>
              <a:rPr lang="en-US" altLang="en-US" sz="4400" dirty="0">
                <a:solidFill>
                  <a:schemeClr val="tx1">
                    <a:lumMod val="95000"/>
                    <a:lumOff val="5000"/>
                  </a:schemeClr>
                </a:solidFill>
                <a:latin typeface="Cambria" pitchFamily="18" charset="0"/>
                <a:sym typeface="Wingdings" pitchFamily="2" charset="2"/>
              </a:rPr>
              <a:t> (g)</a:t>
            </a:r>
            <a:endParaRPr lang="en-US" altLang="en-US" sz="4400" dirty="0">
              <a:solidFill>
                <a:schemeClr val="tx1">
                  <a:lumMod val="95000"/>
                  <a:lumOff val="5000"/>
                </a:schemeClr>
              </a:solidFill>
              <a:latin typeface="Cambria" pitchFamily="18" charset="0"/>
            </a:endParaRPr>
          </a:p>
          <a:p>
            <a:pPr eaLnBrk="1" hangingPunct="1">
              <a:spcBef>
                <a:spcPct val="0"/>
              </a:spcBef>
              <a:buFontTx/>
              <a:buNone/>
            </a:pPr>
            <a:endParaRPr lang="en-US" altLang="en-US" sz="4400" dirty="0">
              <a:solidFill>
                <a:schemeClr val="tx1">
                  <a:lumMod val="95000"/>
                  <a:lumOff val="5000"/>
                </a:schemeClr>
              </a:solidFill>
            </a:endParaRPr>
          </a:p>
        </p:txBody>
      </p:sp>
      <p:sp>
        <p:nvSpPr>
          <p:cNvPr id="5" name="Content Placeholder 2"/>
          <p:cNvSpPr txBox="1">
            <a:spLocks/>
          </p:cNvSpPr>
          <p:nvPr/>
        </p:nvSpPr>
        <p:spPr bwMode="auto">
          <a:xfrm>
            <a:off x="457200" y="3505200"/>
            <a:ext cx="8305800" cy="838200"/>
          </a:xfrm>
          <a:prstGeom prst="rect">
            <a:avLst/>
          </a:prstGeom>
          <a:noFill/>
          <a:ln w="9525">
            <a:noFill/>
            <a:miter lim="800000"/>
            <a:headEnd/>
            <a:tailEnd/>
          </a:ln>
        </p:spPr>
        <p:txBody>
          <a:bodyPr/>
          <a:lstStyle/>
          <a:p>
            <a:pPr marL="342900" indent="-342900" algn="ctr" eaLnBrk="0" hangingPunct="0">
              <a:spcBef>
                <a:spcPct val="20000"/>
              </a:spcBef>
              <a:defRPr/>
            </a:pPr>
            <a:r>
              <a:rPr lang="en-US" sz="2800" kern="0" dirty="0">
                <a:solidFill>
                  <a:schemeClr val="tx1">
                    <a:lumMod val="95000"/>
                    <a:lumOff val="5000"/>
                  </a:schemeClr>
                </a:solidFill>
                <a:latin typeface="Cambria" pitchFamily="18" charset="0"/>
              </a:rPr>
              <a:t>Nitrogen reacts with Hydrogen</a:t>
            </a:r>
            <a:r>
              <a:rPr lang="en-US" sz="2800" kern="0" dirty="0">
                <a:solidFill>
                  <a:schemeClr val="bg1"/>
                </a:solidFill>
                <a:latin typeface="Cambria" pitchFamily="18" charset="0"/>
              </a:rPr>
              <a:t> </a:t>
            </a:r>
            <a:r>
              <a:rPr lang="en-US" sz="2800" kern="0" dirty="0">
                <a:solidFill>
                  <a:schemeClr val="accent2">
                    <a:lumMod val="75000"/>
                  </a:schemeClr>
                </a:solidFill>
                <a:latin typeface="Cambria" pitchFamily="18" charset="0"/>
              </a:rPr>
              <a:t>to produce </a:t>
            </a:r>
            <a:r>
              <a:rPr lang="en-US" sz="2800" kern="0" dirty="0">
                <a:solidFill>
                  <a:schemeClr val="tx1">
                    <a:lumMod val="95000"/>
                    <a:lumOff val="5000"/>
                  </a:schemeClr>
                </a:solidFill>
                <a:latin typeface="Cambria" pitchFamily="18" charset="0"/>
              </a:rPr>
              <a:t>Ammonia</a:t>
            </a:r>
          </a:p>
          <a:p>
            <a:pPr marL="342900" indent="-342900" algn="ctr" eaLnBrk="0" hangingPunct="0">
              <a:spcBef>
                <a:spcPct val="20000"/>
              </a:spcBef>
              <a:defRPr/>
            </a:pPr>
            <a:endParaRPr lang="en-US" sz="2800" i="1" kern="0" dirty="0">
              <a:solidFill>
                <a:schemeClr val="bg1"/>
              </a:solidFill>
              <a:latin typeface="Cambria" pitchFamily="18" charset="0"/>
            </a:endParaRPr>
          </a:p>
        </p:txBody>
      </p:sp>
    </p:spTree>
    <p:custDataLst>
      <p:tags r:id="rId1"/>
    </p:custDataLst>
    <p:extLst>
      <p:ext uri="{BB962C8B-B14F-4D97-AF65-F5344CB8AC3E}">
        <p14:creationId xmlns:p14="http://schemas.microsoft.com/office/powerpoint/2010/main" val="46915125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3796"/>
                                        </p:tgtEl>
                                        <p:attrNameLst>
                                          <p:attrName>style.visibility</p:attrName>
                                        </p:attrNameLst>
                                      </p:cBhvr>
                                      <p:to>
                                        <p:strVal val="visible"/>
                                      </p:to>
                                    </p:set>
                                    <p:animEffect transition="in" filter="checkerboard(across)">
                                      <p:cBhvr>
                                        <p:cTn id="7" dur="500"/>
                                        <p:tgtEl>
                                          <p:spTgt spid="337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p:bldP spid="5"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xfrm>
            <a:off x="457200" y="304800"/>
            <a:ext cx="8229600" cy="1371600"/>
          </a:xfrm>
          <a:ln w="57150">
            <a:solidFill>
              <a:srgbClr val="FF99FF"/>
            </a:solidFill>
            <a:prstDash val="lgDash"/>
            <a:miter lim="800000"/>
            <a:headEnd/>
            <a:tailEnd/>
          </a:ln>
        </p:spPr>
        <p:txBody>
          <a:bodyPr/>
          <a:lstStyle/>
          <a:p>
            <a:r>
              <a:rPr lang="en-US" altLang="en-US" dirty="0" smtClean="0">
                <a:solidFill>
                  <a:schemeClr val="tx1">
                    <a:lumMod val="95000"/>
                    <a:lumOff val="5000"/>
                  </a:schemeClr>
                </a:solidFill>
                <a:latin typeface="Cambria" pitchFamily="18" charset="0"/>
              </a:rPr>
              <a:t>Breakdown of Chemical Reaction Equations</a:t>
            </a:r>
          </a:p>
        </p:txBody>
      </p:sp>
      <p:sp>
        <p:nvSpPr>
          <p:cNvPr id="92163" name="Content Placeholder 2"/>
          <p:cNvSpPr>
            <a:spLocks noGrp="1"/>
          </p:cNvSpPr>
          <p:nvPr>
            <p:ph idx="1"/>
          </p:nvPr>
        </p:nvSpPr>
        <p:spPr>
          <a:xfrm>
            <a:off x="609600" y="2057400"/>
            <a:ext cx="7772400" cy="685800"/>
          </a:xfrm>
        </p:spPr>
        <p:txBody>
          <a:bodyPr>
            <a:normAutofit fontScale="92500"/>
          </a:bodyPr>
          <a:lstStyle/>
          <a:p>
            <a:pPr algn="ctr">
              <a:buFontTx/>
              <a:buNone/>
            </a:pPr>
            <a:r>
              <a:rPr lang="en-US" altLang="en-US" sz="2800" dirty="0" smtClean="0">
                <a:solidFill>
                  <a:schemeClr val="tx1">
                    <a:lumMod val="95000"/>
                    <a:lumOff val="5000"/>
                  </a:schemeClr>
                </a:solidFill>
                <a:latin typeface="Cambria" pitchFamily="18" charset="0"/>
              </a:rPr>
              <a:t>Nitrogen reacting with Hydrogen </a:t>
            </a:r>
            <a:r>
              <a:rPr lang="en-US" altLang="en-US" sz="2800" dirty="0" smtClean="0">
                <a:solidFill>
                  <a:schemeClr val="accent2">
                    <a:lumMod val="75000"/>
                  </a:schemeClr>
                </a:solidFill>
                <a:latin typeface="Cambria" pitchFamily="18" charset="0"/>
              </a:rPr>
              <a:t>yields</a:t>
            </a:r>
            <a:r>
              <a:rPr lang="en-US" altLang="en-US" sz="2800" dirty="0" smtClean="0">
                <a:solidFill>
                  <a:schemeClr val="bg1"/>
                </a:solidFill>
                <a:latin typeface="Cambria" pitchFamily="18" charset="0"/>
              </a:rPr>
              <a:t> </a:t>
            </a:r>
            <a:r>
              <a:rPr lang="en-US" altLang="en-US" sz="2800" dirty="0" smtClean="0">
                <a:solidFill>
                  <a:schemeClr val="tx1">
                    <a:lumMod val="95000"/>
                    <a:lumOff val="5000"/>
                  </a:schemeClr>
                </a:solidFill>
                <a:latin typeface="Cambria" pitchFamily="18" charset="0"/>
              </a:rPr>
              <a:t>Ammonia</a:t>
            </a:r>
          </a:p>
        </p:txBody>
      </p:sp>
      <p:sp>
        <p:nvSpPr>
          <p:cNvPr id="92164" name="TextBox 5"/>
          <p:cNvSpPr txBox="1">
            <a:spLocks noChangeArrowheads="1"/>
          </p:cNvSpPr>
          <p:nvPr/>
        </p:nvSpPr>
        <p:spPr bwMode="auto">
          <a:xfrm>
            <a:off x="838200" y="2971800"/>
            <a:ext cx="72390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4400" dirty="0">
                <a:solidFill>
                  <a:schemeClr val="tx1">
                    <a:lumMod val="95000"/>
                    <a:lumOff val="5000"/>
                  </a:schemeClr>
                </a:solidFill>
                <a:latin typeface="Cambria" pitchFamily="18" charset="0"/>
              </a:rPr>
              <a:t>_N</a:t>
            </a:r>
            <a:r>
              <a:rPr lang="en-US" altLang="en-US" sz="4400" baseline="-25000" dirty="0">
                <a:solidFill>
                  <a:schemeClr val="tx1">
                    <a:lumMod val="95000"/>
                    <a:lumOff val="5000"/>
                  </a:schemeClr>
                </a:solidFill>
                <a:latin typeface="Cambria" pitchFamily="18" charset="0"/>
              </a:rPr>
              <a:t>2</a:t>
            </a:r>
            <a:r>
              <a:rPr lang="en-US" altLang="en-US" sz="4400" dirty="0">
                <a:solidFill>
                  <a:schemeClr val="tx1">
                    <a:lumMod val="95000"/>
                    <a:lumOff val="5000"/>
                  </a:schemeClr>
                </a:solidFill>
                <a:latin typeface="Cambria" pitchFamily="18" charset="0"/>
              </a:rPr>
              <a:t> (g) + </a:t>
            </a:r>
            <a:r>
              <a:rPr lang="en-US" altLang="en-US" sz="4400" u="sng" dirty="0">
                <a:solidFill>
                  <a:schemeClr val="tx1">
                    <a:lumMod val="95000"/>
                    <a:lumOff val="5000"/>
                  </a:schemeClr>
                </a:solidFill>
                <a:latin typeface="Cambria" pitchFamily="18" charset="0"/>
              </a:rPr>
              <a:t>3</a:t>
            </a:r>
            <a:r>
              <a:rPr lang="en-US" altLang="en-US" sz="4400" dirty="0">
                <a:solidFill>
                  <a:schemeClr val="tx1">
                    <a:lumMod val="95000"/>
                    <a:lumOff val="5000"/>
                  </a:schemeClr>
                </a:solidFill>
                <a:latin typeface="Cambria" pitchFamily="18" charset="0"/>
              </a:rPr>
              <a:t>H</a:t>
            </a:r>
            <a:r>
              <a:rPr lang="en-US" altLang="en-US" sz="4400" baseline="-25000" dirty="0">
                <a:solidFill>
                  <a:schemeClr val="tx1">
                    <a:lumMod val="95000"/>
                    <a:lumOff val="5000"/>
                  </a:schemeClr>
                </a:solidFill>
                <a:latin typeface="Cambria" pitchFamily="18" charset="0"/>
              </a:rPr>
              <a:t>2</a:t>
            </a:r>
            <a:r>
              <a:rPr lang="en-US" altLang="en-US" sz="4400" dirty="0">
                <a:solidFill>
                  <a:schemeClr val="tx1">
                    <a:lumMod val="95000"/>
                    <a:lumOff val="5000"/>
                  </a:schemeClr>
                </a:solidFill>
                <a:latin typeface="Cambria" pitchFamily="18" charset="0"/>
              </a:rPr>
              <a:t> (g) </a:t>
            </a:r>
            <a:r>
              <a:rPr lang="en-US" altLang="en-US" sz="4400" dirty="0">
                <a:solidFill>
                  <a:schemeClr val="tx1">
                    <a:lumMod val="95000"/>
                    <a:lumOff val="5000"/>
                  </a:schemeClr>
                </a:solidFill>
                <a:latin typeface="Cambria" pitchFamily="18" charset="0"/>
                <a:sym typeface="Wingdings" pitchFamily="2" charset="2"/>
              </a:rPr>
              <a:t> </a:t>
            </a:r>
            <a:r>
              <a:rPr lang="en-US" altLang="en-US" sz="4400" u="sng" dirty="0">
                <a:solidFill>
                  <a:schemeClr val="tx1">
                    <a:lumMod val="95000"/>
                    <a:lumOff val="5000"/>
                  </a:schemeClr>
                </a:solidFill>
                <a:latin typeface="Cambria" pitchFamily="18" charset="0"/>
                <a:sym typeface="Wingdings" pitchFamily="2" charset="2"/>
              </a:rPr>
              <a:t>2</a:t>
            </a:r>
            <a:r>
              <a:rPr lang="en-US" altLang="en-US" sz="4400" dirty="0">
                <a:solidFill>
                  <a:schemeClr val="tx1">
                    <a:lumMod val="95000"/>
                    <a:lumOff val="5000"/>
                  </a:schemeClr>
                </a:solidFill>
                <a:latin typeface="Cambria" pitchFamily="18" charset="0"/>
                <a:sym typeface="Wingdings" pitchFamily="2" charset="2"/>
              </a:rPr>
              <a:t>NH</a:t>
            </a:r>
            <a:r>
              <a:rPr lang="en-US" altLang="en-US" sz="4400" baseline="-25000" dirty="0">
                <a:solidFill>
                  <a:schemeClr val="tx1">
                    <a:lumMod val="95000"/>
                    <a:lumOff val="5000"/>
                  </a:schemeClr>
                </a:solidFill>
                <a:latin typeface="Cambria" pitchFamily="18" charset="0"/>
                <a:sym typeface="Wingdings" pitchFamily="2" charset="2"/>
              </a:rPr>
              <a:t>3</a:t>
            </a:r>
            <a:r>
              <a:rPr lang="en-US" altLang="en-US" sz="4400" dirty="0">
                <a:solidFill>
                  <a:schemeClr val="tx1">
                    <a:lumMod val="95000"/>
                    <a:lumOff val="5000"/>
                  </a:schemeClr>
                </a:solidFill>
                <a:latin typeface="Cambria" pitchFamily="18" charset="0"/>
                <a:sym typeface="Wingdings" pitchFamily="2" charset="2"/>
              </a:rPr>
              <a:t> (g)</a:t>
            </a:r>
            <a:endParaRPr lang="en-US" altLang="en-US" sz="4400" dirty="0">
              <a:solidFill>
                <a:schemeClr val="tx1">
                  <a:lumMod val="95000"/>
                  <a:lumOff val="5000"/>
                </a:schemeClr>
              </a:solidFill>
              <a:latin typeface="Cambria" pitchFamily="18" charset="0"/>
            </a:endParaRPr>
          </a:p>
          <a:p>
            <a:pPr eaLnBrk="1" hangingPunct="1">
              <a:spcBef>
                <a:spcPct val="0"/>
              </a:spcBef>
              <a:buFontTx/>
              <a:buNone/>
            </a:pPr>
            <a:endParaRPr lang="en-US" altLang="en-US" sz="4400" dirty="0">
              <a:solidFill>
                <a:schemeClr val="bg1"/>
              </a:solidFill>
            </a:endParaRPr>
          </a:p>
        </p:txBody>
      </p:sp>
      <p:sp>
        <p:nvSpPr>
          <p:cNvPr id="7" name="Right Brace 6"/>
          <p:cNvSpPr/>
          <p:nvPr/>
        </p:nvSpPr>
        <p:spPr>
          <a:xfrm rot="5400000">
            <a:off x="2552700" y="2171700"/>
            <a:ext cx="685800" cy="3962400"/>
          </a:xfrm>
          <a:prstGeom prst="rightBrac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chemeClr val="bg1"/>
              </a:solidFill>
            </a:endParaRPr>
          </a:p>
        </p:txBody>
      </p:sp>
      <p:sp>
        <p:nvSpPr>
          <p:cNvPr id="8" name="Right Brace 7"/>
          <p:cNvSpPr/>
          <p:nvPr/>
        </p:nvSpPr>
        <p:spPr>
          <a:xfrm rot="5400000">
            <a:off x="6286500" y="3009900"/>
            <a:ext cx="685800" cy="2286000"/>
          </a:xfrm>
          <a:prstGeom prst="rightBrac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chemeClr val="bg1"/>
              </a:solidFill>
            </a:endParaRPr>
          </a:p>
        </p:txBody>
      </p:sp>
      <p:sp>
        <p:nvSpPr>
          <p:cNvPr id="25" name="TextBox 24"/>
          <p:cNvSpPr txBox="1"/>
          <p:nvPr/>
        </p:nvSpPr>
        <p:spPr>
          <a:xfrm>
            <a:off x="5638800" y="4572000"/>
            <a:ext cx="2209800" cy="533400"/>
          </a:xfrm>
          <a:prstGeom prst="rect">
            <a:avLst/>
          </a:prstGeom>
          <a:noFill/>
        </p:spPr>
        <p:txBody>
          <a:bodyPr>
            <a:spAutoFit/>
          </a:bodyPr>
          <a:lstStyle/>
          <a:p>
            <a:pPr algn="ctr">
              <a:defRPr/>
            </a:pPr>
            <a:r>
              <a:rPr lang="en-US" sz="2800" b="1" u="sng" dirty="0">
                <a:solidFill>
                  <a:schemeClr val="accent1">
                    <a:lumMod val="60000"/>
                    <a:lumOff val="40000"/>
                  </a:schemeClr>
                </a:solidFill>
                <a:latin typeface="Cambria" pitchFamily="18" charset="0"/>
              </a:rPr>
              <a:t>Products</a:t>
            </a:r>
            <a:endParaRPr lang="en-US" sz="2800" b="1" dirty="0">
              <a:solidFill>
                <a:schemeClr val="accent1">
                  <a:lumMod val="60000"/>
                  <a:lumOff val="40000"/>
                </a:schemeClr>
              </a:solidFill>
              <a:latin typeface="Cambria" pitchFamily="18" charset="0"/>
            </a:endParaRPr>
          </a:p>
        </p:txBody>
      </p:sp>
      <p:sp>
        <p:nvSpPr>
          <p:cNvPr id="31" name="TextBox 30"/>
          <p:cNvSpPr txBox="1"/>
          <p:nvPr/>
        </p:nvSpPr>
        <p:spPr>
          <a:xfrm>
            <a:off x="1752600" y="4572000"/>
            <a:ext cx="2209800" cy="533400"/>
          </a:xfrm>
          <a:prstGeom prst="rect">
            <a:avLst/>
          </a:prstGeom>
          <a:noFill/>
        </p:spPr>
        <p:txBody>
          <a:bodyPr>
            <a:spAutoFit/>
          </a:bodyPr>
          <a:lstStyle/>
          <a:p>
            <a:pPr algn="ctr">
              <a:defRPr/>
            </a:pPr>
            <a:r>
              <a:rPr lang="en-US" sz="2800" b="1" u="sng" dirty="0">
                <a:solidFill>
                  <a:schemeClr val="accent1">
                    <a:lumMod val="60000"/>
                    <a:lumOff val="40000"/>
                  </a:schemeClr>
                </a:solidFill>
                <a:latin typeface="Cambria" pitchFamily="18" charset="0"/>
              </a:rPr>
              <a:t>Reactants</a:t>
            </a:r>
            <a:endParaRPr lang="en-US" sz="2800" b="1" dirty="0">
              <a:solidFill>
                <a:schemeClr val="accent1">
                  <a:lumMod val="60000"/>
                  <a:lumOff val="40000"/>
                </a:schemeClr>
              </a:solidFill>
              <a:latin typeface="Cambria" pitchFamily="18" charset="0"/>
            </a:endParaRPr>
          </a:p>
        </p:txBody>
      </p:sp>
    </p:spTree>
    <p:custDataLst>
      <p:tags r:id="rId1"/>
    </p:custDataLst>
    <p:extLst>
      <p:ext uri="{BB962C8B-B14F-4D97-AF65-F5344CB8AC3E}">
        <p14:creationId xmlns:p14="http://schemas.microsoft.com/office/powerpoint/2010/main" val="373524418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dissolve">
                                      <p:cBhvr>
                                        <p:cTn id="7" dur="500"/>
                                        <p:tgtEl>
                                          <p:spTgt spid="3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dissolve">
                                      <p:cBhvr>
                                        <p:cTn id="15" dur="500"/>
                                        <p:tgtEl>
                                          <p:spTgt spid="25"/>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dissolv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25" grpId="0"/>
      <p:bldP spid="31"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a:xfrm>
            <a:off x="457200" y="304800"/>
            <a:ext cx="8229600" cy="1371600"/>
          </a:xfrm>
          <a:ln w="57150">
            <a:solidFill>
              <a:srgbClr val="FF99FF"/>
            </a:solidFill>
            <a:prstDash val="lgDash"/>
            <a:miter lim="800000"/>
            <a:headEnd/>
            <a:tailEnd/>
          </a:ln>
        </p:spPr>
        <p:txBody>
          <a:bodyPr/>
          <a:lstStyle/>
          <a:p>
            <a:r>
              <a:rPr lang="en-US" altLang="en-US" dirty="0" smtClean="0">
                <a:solidFill>
                  <a:schemeClr val="tx1">
                    <a:lumMod val="95000"/>
                    <a:lumOff val="5000"/>
                  </a:schemeClr>
                </a:solidFill>
                <a:latin typeface="Cambria" pitchFamily="18" charset="0"/>
              </a:rPr>
              <a:t>Breakdown of Chemical Reaction Equations</a:t>
            </a:r>
          </a:p>
        </p:txBody>
      </p:sp>
      <p:sp>
        <p:nvSpPr>
          <p:cNvPr id="93187" name="Content Placeholder 2"/>
          <p:cNvSpPr>
            <a:spLocks noGrp="1"/>
          </p:cNvSpPr>
          <p:nvPr>
            <p:ph idx="1"/>
          </p:nvPr>
        </p:nvSpPr>
        <p:spPr>
          <a:xfrm>
            <a:off x="609600" y="2057400"/>
            <a:ext cx="7772400" cy="685800"/>
          </a:xfrm>
        </p:spPr>
        <p:txBody>
          <a:bodyPr>
            <a:normAutofit fontScale="92500"/>
          </a:bodyPr>
          <a:lstStyle/>
          <a:p>
            <a:pPr algn="ctr">
              <a:buFontTx/>
              <a:buNone/>
            </a:pPr>
            <a:r>
              <a:rPr lang="en-US" altLang="en-US" sz="2800" dirty="0" smtClean="0">
                <a:solidFill>
                  <a:schemeClr val="tx1">
                    <a:lumMod val="95000"/>
                    <a:lumOff val="5000"/>
                  </a:schemeClr>
                </a:solidFill>
                <a:latin typeface="Cambria" pitchFamily="18" charset="0"/>
              </a:rPr>
              <a:t>Nitrogen reacting with Hydrogen yields Ammonia</a:t>
            </a:r>
          </a:p>
        </p:txBody>
      </p:sp>
      <p:sp>
        <p:nvSpPr>
          <p:cNvPr id="93188" name="TextBox 5"/>
          <p:cNvSpPr txBox="1">
            <a:spLocks noChangeArrowheads="1"/>
          </p:cNvSpPr>
          <p:nvPr/>
        </p:nvSpPr>
        <p:spPr bwMode="auto">
          <a:xfrm>
            <a:off x="838200" y="2971800"/>
            <a:ext cx="72390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4400" dirty="0">
                <a:solidFill>
                  <a:schemeClr val="bg1"/>
                </a:solidFill>
                <a:latin typeface="Cambria" pitchFamily="18" charset="0"/>
              </a:rPr>
              <a:t>_</a:t>
            </a:r>
            <a:r>
              <a:rPr lang="en-US" altLang="en-US" sz="4400" dirty="0">
                <a:solidFill>
                  <a:schemeClr val="tx1">
                    <a:lumMod val="95000"/>
                    <a:lumOff val="5000"/>
                  </a:schemeClr>
                </a:solidFill>
                <a:latin typeface="Cambria" pitchFamily="18" charset="0"/>
              </a:rPr>
              <a:t>N</a:t>
            </a:r>
            <a:r>
              <a:rPr lang="en-US" altLang="en-US" sz="4400" baseline="-25000" dirty="0">
                <a:solidFill>
                  <a:schemeClr val="tx1">
                    <a:lumMod val="95000"/>
                    <a:lumOff val="5000"/>
                  </a:schemeClr>
                </a:solidFill>
                <a:latin typeface="Cambria" pitchFamily="18" charset="0"/>
              </a:rPr>
              <a:t>2</a:t>
            </a:r>
            <a:r>
              <a:rPr lang="en-US" altLang="en-US" sz="4400" dirty="0">
                <a:solidFill>
                  <a:schemeClr val="tx1">
                    <a:lumMod val="95000"/>
                    <a:lumOff val="5000"/>
                  </a:schemeClr>
                </a:solidFill>
                <a:latin typeface="Cambria" pitchFamily="18" charset="0"/>
              </a:rPr>
              <a:t> (g) + </a:t>
            </a:r>
            <a:r>
              <a:rPr lang="en-US" altLang="en-US" sz="4400" u="sng" dirty="0">
                <a:solidFill>
                  <a:schemeClr val="tx1">
                    <a:lumMod val="95000"/>
                    <a:lumOff val="5000"/>
                  </a:schemeClr>
                </a:solidFill>
                <a:latin typeface="Cambria" pitchFamily="18" charset="0"/>
              </a:rPr>
              <a:t>3</a:t>
            </a:r>
            <a:r>
              <a:rPr lang="en-US" altLang="en-US" sz="4400" dirty="0">
                <a:solidFill>
                  <a:schemeClr val="tx1">
                    <a:lumMod val="95000"/>
                    <a:lumOff val="5000"/>
                  </a:schemeClr>
                </a:solidFill>
                <a:latin typeface="Cambria" pitchFamily="18" charset="0"/>
              </a:rPr>
              <a:t>H</a:t>
            </a:r>
            <a:r>
              <a:rPr lang="en-US" altLang="en-US" sz="4400" baseline="-25000" dirty="0">
                <a:solidFill>
                  <a:schemeClr val="tx1">
                    <a:lumMod val="95000"/>
                    <a:lumOff val="5000"/>
                  </a:schemeClr>
                </a:solidFill>
                <a:latin typeface="Cambria" pitchFamily="18" charset="0"/>
              </a:rPr>
              <a:t>2</a:t>
            </a:r>
            <a:r>
              <a:rPr lang="en-US" altLang="en-US" sz="4400" dirty="0">
                <a:solidFill>
                  <a:schemeClr val="tx1">
                    <a:lumMod val="95000"/>
                    <a:lumOff val="5000"/>
                  </a:schemeClr>
                </a:solidFill>
                <a:latin typeface="Cambria" pitchFamily="18" charset="0"/>
              </a:rPr>
              <a:t> (g) </a:t>
            </a:r>
            <a:r>
              <a:rPr lang="en-US" altLang="en-US" sz="4400" dirty="0">
                <a:solidFill>
                  <a:schemeClr val="tx1">
                    <a:lumMod val="95000"/>
                    <a:lumOff val="5000"/>
                  </a:schemeClr>
                </a:solidFill>
                <a:latin typeface="Cambria" pitchFamily="18" charset="0"/>
                <a:sym typeface="Wingdings" pitchFamily="2" charset="2"/>
              </a:rPr>
              <a:t> </a:t>
            </a:r>
            <a:r>
              <a:rPr lang="en-US" altLang="en-US" sz="4400" u="sng" dirty="0">
                <a:solidFill>
                  <a:schemeClr val="tx1">
                    <a:lumMod val="95000"/>
                    <a:lumOff val="5000"/>
                  </a:schemeClr>
                </a:solidFill>
                <a:latin typeface="Cambria" pitchFamily="18" charset="0"/>
                <a:sym typeface="Wingdings" pitchFamily="2" charset="2"/>
              </a:rPr>
              <a:t>2</a:t>
            </a:r>
            <a:r>
              <a:rPr lang="en-US" altLang="en-US" sz="4400" dirty="0">
                <a:solidFill>
                  <a:schemeClr val="tx1">
                    <a:lumMod val="95000"/>
                    <a:lumOff val="5000"/>
                  </a:schemeClr>
                </a:solidFill>
                <a:latin typeface="Cambria" pitchFamily="18" charset="0"/>
                <a:sym typeface="Wingdings" pitchFamily="2" charset="2"/>
              </a:rPr>
              <a:t>NH</a:t>
            </a:r>
            <a:r>
              <a:rPr lang="en-US" altLang="en-US" sz="4400" baseline="-25000" dirty="0">
                <a:solidFill>
                  <a:schemeClr val="tx1">
                    <a:lumMod val="95000"/>
                    <a:lumOff val="5000"/>
                  </a:schemeClr>
                </a:solidFill>
                <a:latin typeface="Cambria" pitchFamily="18" charset="0"/>
                <a:sym typeface="Wingdings" pitchFamily="2" charset="2"/>
              </a:rPr>
              <a:t>3</a:t>
            </a:r>
            <a:r>
              <a:rPr lang="en-US" altLang="en-US" sz="4400" dirty="0">
                <a:solidFill>
                  <a:schemeClr val="tx1">
                    <a:lumMod val="95000"/>
                    <a:lumOff val="5000"/>
                  </a:schemeClr>
                </a:solidFill>
                <a:latin typeface="Cambria" pitchFamily="18" charset="0"/>
                <a:sym typeface="Wingdings" pitchFamily="2" charset="2"/>
              </a:rPr>
              <a:t> (g)</a:t>
            </a:r>
            <a:endParaRPr lang="en-US" altLang="en-US" sz="4400" dirty="0">
              <a:solidFill>
                <a:schemeClr val="tx1">
                  <a:lumMod val="95000"/>
                  <a:lumOff val="5000"/>
                </a:schemeClr>
              </a:solidFill>
              <a:latin typeface="Cambria" pitchFamily="18" charset="0"/>
            </a:endParaRPr>
          </a:p>
          <a:p>
            <a:pPr eaLnBrk="1" hangingPunct="1">
              <a:spcBef>
                <a:spcPct val="0"/>
              </a:spcBef>
              <a:buFontTx/>
              <a:buNone/>
            </a:pPr>
            <a:endParaRPr lang="en-US" altLang="en-US" sz="4400" dirty="0">
              <a:solidFill>
                <a:schemeClr val="tx1">
                  <a:lumMod val="95000"/>
                  <a:lumOff val="5000"/>
                </a:schemeClr>
              </a:solidFill>
              <a:latin typeface="Cambria" pitchFamily="18" charset="0"/>
            </a:endParaRPr>
          </a:p>
        </p:txBody>
      </p:sp>
      <p:cxnSp>
        <p:nvCxnSpPr>
          <p:cNvPr id="43" name="Straight Arrow Connector 42"/>
          <p:cNvCxnSpPr/>
          <p:nvPr/>
        </p:nvCxnSpPr>
        <p:spPr>
          <a:xfrm flipV="1">
            <a:off x="5410200" y="2590800"/>
            <a:ext cx="685800" cy="5334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93190" name="TextBox 6"/>
          <p:cNvSpPr txBox="1">
            <a:spLocks noChangeArrowheads="1"/>
          </p:cNvSpPr>
          <p:nvPr/>
        </p:nvSpPr>
        <p:spPr bwMode="auto">
          <a:xfrm>
            <a:off x="3505200" y="4343400"/>
            <a:ext cx="3962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4000" b="1" i="1" u="sng" dirty="0">
                <a:solidFill>
                  <a:schemeClr val="accent2">
                    <a:lumMod val="75000"/>
                  </a:schemeClr>
                </a:solidFill>
                <a:latin typeface="Cambria" pitchFamily="18" charset="0"/>
              </a:rPr>
              <a:t>NOT “equals”</a:t>
            </a:r>
          </a:p>
        </p:txBody>
      </p:sp>
      <p:cxnSp>
        <p:nvCxnSpPr>
          <p:cNvPr id="8" name="Straight Arrow Connector 7"/>
          <p:cNvCxnSpPr/>
          <p:nvPr/>
        </p:nvCxnSpPr>
        <p:spPr>
          <a:xfrm>
            <a:off x="5029200" y="3581400"/>
            <a:ext cx="0" cy="9144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custDataLst>
      <p:tags r:id="rId1"/>
    </p:custDataLst>
    <p:extLst>
      <p:ext uri="{BB962C8B-B14F-4D97-AF65-F5344CB8AC3E}">
        <p14:creationId xmlns:p14="http://schemas.microsoft.com/office/powerpoint/2010/main" val="54032050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dissolve">
                                      <p:cBhvr>
                                        <p:cTn id="7" dur="500"/>
                                        <p:tgtEl>
                                          <p:spTgt spid="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a:xfrm>
            <a:off x="457200" y="304800"/>
            <a:ext cx="8229600" cy="1371600"/>
          </a:xfrm>
          <a:ln w="57150">
            <a:solidFill>
              <a:srgbClr val="FF99FF"/>
            </a:solidFill>
            <a:prstDash val="lgDash"/>
            <a:miter lim="800000"/>
            <a:headEnd/>
            <a:tailEnd/>
          </a:ln>
        </p:spPr>
        <p:txBody>
          <a:bodyPr/>
          <a:lstStyle/>
          <a:p>
            <a:r>
              <a:rPr lang="en-US" altLang="en-US" dirty="0" smtClean="0">
                <a:solidFill>
                  <a:schemeClr val="tx1">
                    <a:lumMod val="95000"/>
                    <a:lumOff val="5000"/>
                  </a:schemeClr>
                </a:solidFill>
                <a:latin typeface="Cambria" pitchFamily="18" charset="0"/>
              </a:rPr>
              <a:t>Breakdown of Chemical Reaction Equations</a:t>
            </a:r>
          </a:p>
        </p:txBody>
      </p:sp>
      <p:sp>
        <p:nvSpPr>
          <p:cNvPr id="94211" name="TextBox 5"/>
          <p:cNvSpPr txBox="1">
            <a:spLocks noChangeArrowheads="1"/>
          </p:cNvSpPr>
          <p:nvPr/>
        </p:nvSpPr>
        <p:spPr bwMode="auto">
          <a:xfrm>
            <a:off x="914400" y="1981200"/>
            <a:ext cx="72390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4400" dirty="0">
                <a:solidFill>
                  <a:schemeClr val="tx1">
                    <a:lumMod val="95000"/>
                    <a:lumOff val="5000"/>
                  </a:schemeClr>
                </a:solidFill>
                <a:latin typeface="Cambria" pitchFamily="18" charset="0"/>
              </a:rPr>
              <a:t>_N</a:t>
            </a:r>
            <a:r>
              <a:rPr lang="en-US" altLang="en-US" sz="4400" baseline="-25000" dirty="0">
                <a:solidFill>
                  <a:schemeClr val="tx1">
                    <a:lumMod val="95000"/>
                    <a:lumOff val="5000"/>
                  </a:schemeClr>
                </a:solidFill>
                <a:latin typeface="Cambria" pitchFamily="18" charset="0"/>
              </a:rPr>
              <a:t>2</a:t>
            </a:r>
            <a:r>
              <a:rPr lang="en-US" altLang="en-US" sz="4400" dirty="0">
                <a:solidFill>
                  <a:schemeClr val="tx1">
                    <a:lumMod val="95000"/>
                    <a:lumOff val="5000"/>
                  </a:schemeClr>
                </a:solidFill>
                <a:latin typeface="Cambria" pitchFamily="18" charset="0"/>
              </a:rPr>
              <a:t> (g) + </a:t>
            </a:r>
            <a:r>
              <a:rPr lang="en-US" altLang="en-US" sz="4400" u="sng" dirty="0">
                <a:solidFill>
                  <a:schemeClr val="tx1">
                    <a:lumMod val="95000"/>
                    <a:lumOff val="5000"/>
                  </a:schemeClr>
                </a:solidFill>
                <a:latin typeface="Cambria" pitchFamily="18" charset="0"/>
              </a:rPr>
              <a:t>3</a:t>
            </a:r>
            <a:r>
              <a:rPr lang="en-US" altLang="en-US" sz="4400" dirty="0">
                <a:solidFill>
                  <a:schemeClr val="tx1">
                    <a:lumMod val="95000"/>
                    <a:lumOff val="5000"/>
                  </a:schemeClr>
                </a:solidFill>
                <a:latin typeface="Cambria" pitchFamily="18" charset="0"/>
              </a:rPr>
              <a:t>H</a:t>
            </a:r>
            <a:r>
              <a:rPr lang="en-US" altLang="en-US" sz="4400" baseline="-25000" dirty="0">
                <a:solidFill>
                  <a:schemeClr val="tx1">
                    <a:lumMod val="95000"/>
                    <a:lumOff val="5000"/>
                  </a:schemeClr>
                </a:solidFill>
                <a:latin typeface="Cambria" pitchFamily="18" charset="0"/>
              </a:rPr>
              <a:t>2</a:t>
            </a:r>
            <a:r>
              <a:rPr lang="en-US" altLang="en-US" sz="4400" dirty="0">
                <a:solidFill>
                  <a:schemeClr val="tx1">
                    <a:lumMod val="95000"/>
                    <a:lumOff val="5000"/>
                  </a:schemeClr>
                </a:solidFill>
                <a:latin typeface="Cambria" pitchFamily="18" charset="0"/>
              </a:rPr>
              <a:t> (g) </a:t>
            </a:r>
            <a:r>
              <a:rPr lang="en-US" altLang="en-US" sz="4400" dirty="0">
                <a:solidFill>
                  <a:schemeClr val="tx1">
                    <a:lumMod val="95000"/>
                    <a:lumOff val="5000"/>
                  </a:schemeClr>
                </a:solidFill>
                <a:latin typeface="Cambria" pitchFamily="18" charset="0"/>
                <a:sym typeface="Wingdings" pitchFamily="2" charset="2"/>
              </a:rPr>
              <a:t> </a:t>
            </a:r>
            <a:r>
              <a:rPr lang="en-US" altLang="en-US" sz="4400" u="sng" dirty="0">
                <a:solidFill>
                  <a:schemeClr val="tx1">
                    <a:lumMod val="95000"/>
                    <a:lumOff val="5000"/>
                  </a:schemeClr>
                </a:solidFill>
                <a:latin typeface="Cambria" pitchFamily="18" charset="0"/>
                <a:sym typeface="Wingdings" pitchFamily="2" charset="2"/>
              </a:rPr>
              <a:t>2</a:t>
            </a:r>
            <a:r>
              <a:rPr lang="en-US" altLang="en-US" sz="4400" dirty="0">
                <a:solidFill>
                  <a:schemeClr val="tx1">
                    <a:lumMod val="95000"/>
                    <a:lumOff val="5000"/>
                  </a:schemeClr>
                </a:solidFill>
                <a:latin typeface="Cambria" pitchFamily="18" charset="0"/>
                <a:sym typeface="Wingdings" pitchFamily="2" charset="2"/>
              </a:rPr>
              <a:t>NH</a:t>
            </a:r>
            <a:r>
              <a:rPr lang="en-US" altLang="en-US" sz="4400" baseline="-25000" dirty="0">
                <a:solidFill>
                  <a:schemeClr val="tx1">
                    <a:lumMod val="95000"/>
                    <a:lumOff val="5000"/>
                  </a:schemeClr>
                </a:solidFill>
                <a:latin typeface="Cambria" pitchFamily="18" charset="0"/>
                <a:sym typeface="Wingdings" pitchFamily="2" charset="2"/>
              </a:rPr>
              <a:t>3</a:t>
            </a:r>
            <a:r>
              <a:rPr lang="en-US" altLang="en-US" sz="4400" dirty="0">
                <a:solidFill>
                  <a:schemeClr val="tx1">
                    <a:lumMod val="95000"/>
                    <a:lumOff val="5000"/>
                  </a:schemeClr>
                </a:solidFill>
                <a:latin typeface="Cambria" pitchFamily="18" charset="0"/>
                <a:sym typeface="Wingdings" pitchFamily="2" charset="2"/>
              </a:rPr>
              <a:t> (g)</a:t>
            </a:r>
            <a:endParaRPr lang="en-US" altLang="en-US" sz="4400" dirty="0">
              <a:solidFill>
                <a:schemeClr val="tx1">
                  <a:lumMod val="95000"/>
                  <a:lumOff val="5000"/>
                </a:schemeClr>
              </a:solidFill>
              <a:latin typeface="Cambria" pitchFamily="18" charset="0"/>
            </a:endParaRPr>
          </a:p>
          <a:p>
            <a:pPr eaLnBrk="1" hangingPunct="1">
              <a:spcBef>
                <a:spcPct val="0"/>
              </a:spcBef>
              <a:buFontTx/>
              <a:buNone/>
            </a:pPr>
            <a:endParaRPr lang="en-US" altLang="en-US" sz="4400" dirty="0">
              <a:solidFill>
                <a:schemeClr val="tx1">
                  <a:lumMod val="95000"/>
                  <a:lumOff val="5000"/>
                </a:schemeClr>
              </a:solidFill>
            </a:endParaRPr>
          </a:p>
        </p:txBody>
      </p:sp>
      <p:sp>
        <p:nvSpPr>
          <p:cNvPr id="12" name="Oval 11"/>
          <p:cNvSpPr/>
          <p:nvPr/>
        </p:nvSpPr>
        <p:spPr>
          <a:xfrm>
            <a:off x="914400" y="1905000"/>
            <a:ext cx="381000" cy="914400"/>
          </a:xfrm>
          <a:prstGeom prst="ellipse">
            <a:avLst/>
          </a:prstGeom>
          <a:noFill/>
          <a:ln w="38100">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0000"/>
              </a:solidFill>
            </a:endParaRPr>
          </a:p>
        </p:txBody>
      </p:sp>
      <p:sp>
        <p:nvSpPr>
          <p:cNvPr id="13" name="Oval 12"/>
          <p:cNvSpPr/>
          <p:nvPr/>
        </p:nvSpPr>
        <p:spPr>
          <a:xfrm>
            <a:off x="3048000" y="1981200"/>
            <a:ext cx="533400" cy="838200"/>
          </a:xfrm>
          <a:prstGeom prst="ellipse">
            <a:avLst/>
          </a:prstGeom>
          <a:noFill/>
          <a:ln w="38100">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0000"/>
              </a:solidFill>
            </a:endParaRPr>
          </a:p>
        </p:txBody>
      </p:sp>
      <p:sp>
        <p:nvSpPr>
          <p:cNvPr id="14" name="Oval 13"/>
          <p:cNvSpPr/>
          <p:nvPr/>
        </p:nvSpPr>
        <p:spPr>
          <a:xfrm>
            <a:off x="5562600" y="1981200"/>
            <a:ext cx="533400" cy="838200"/>
          </a:xfrm>
          <a:prstGeom prst="ellipse">
            <a:avLst/>
          </a:prstGeom>
          <a:noFill/>
          <a:ln w="38100">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0000"/>
              </a:solidFill>
            </a:endParaRPr>
          </a:p>
        </p:txBody>
      </p:sp>
      <p:cxnSp>
        <p:nvCxnSpPr>
          <p:cNvPr id="16" name="Straight Arrow Connector 15"/>
          <p:cNvCxnSpPr/>
          <p:nvPr/>
        </p:nvCxnSpPr>
        <p:spPr>
          <a:xfrm>
            <a:off x="1295400" y="2590800"/>
            <a:ext cx="2209800" cy="914400"/>
          </a:xfrm>
          <a:prstGeom prst="straightConnector1">
            <a:avLst/>
          </a:prstGeom>
          <a:ln w="57150">
            <a:solidFill>
              <a:srgbClr val="FF99FF"/>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5410200" y="2819400"/>
            <a:ext cx="457200" cy="609600"/>
          </a:xfrm>
          <a:prstGeom prst="straightConnector1">
            <a:avLst/>
          </a:prstGeom>
          <a:ln w="57150">
            <a:solidFill>
              <a:srgbClr val="FF99FF"/>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352800" y="2743200"/>
            <a:ext cx="609600" cy="685800"/>
          </a:xfrm>
          <a:prstGeom prst="straightConnector1">
            <a:avLst/>
          </a:prstGeom>
          <a:ln w="57150">
            <a:solidFill>
              <a:srgbClr val="FF99FF"/>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a:spLocks noChangeArrowheads="1"/>
          </p:cNvSpPr>
          <p:nvPr/>
        </p:nvSpPr>
        <p:spPr bwMode="auto">
          <a:xfrm>
            <a:off x="0" y="3317875"/>
            <a:ext cx="9144000" cy="3416300"/>
          </a:xfrm>
          <a:prstGeom prst="rect">
            <a:avLst/>
          </a:prstGeom>
          <a:noFill/>
          <a:ln w="9525">
            <a:noFill/>
            <a:miter lim="800000"/>
            <a:headEnd/>
            <a:tailEnd/>
          </a:ln>
        </p:spPr>
        <p:txBody>
          <a:bodyPr>
            <a:spAutoFit/>
          </a:bodyPr>
          <a:lstStyle/>
          <a:p>
            <a:pPr algn="ctr">
              <a:defRPr/>
            </a:pPr>
            <a:r>
              <a:rPr lang="en-US" sz="3200" b="1" i="1" u="sng" dirty="0">
                <a:solidFill>
                  <a:schemeClr val="tx1">
                    <a:lumMod val="95000"/>
                    <a:lumOff val="5000"/>
                  </a:schemeClr>
                </a:solidFill>
                <a:latin typeface="Cambria" pitchFamily="18" charset="0"/>
              </a:rPr>
              <a:t>Coefficients</a:t>
            </a:r>
            <a:r>
              <a:rPr lang="en-US" sz="2800" b="1" dirty="0">
                <a:solidFill>
                  <a:schemeClr val="tx1">
                    <a:lumMod val="95000"/>
                    <a:lumOff val="5000"/>
                  </a:schemeClr>
                </a:solidFill>
                <a:latin typeface="Cambria" pitchFamily="18" charset="0"/>
              </a:rPr>
              <a:t>:</a:t>
            </a:r>
          </a:p>
          <a:p>
            <a:pPr algn="ctr">
              <a:defRPr/>
            </a:pPr>
            <a:r>
              <a:rPr lang="en-US" sz="2800" b="1" dirty="0">
                <a:solidFill>
                  <a:schemeClr val="tx1">
                    <a:lumMod val="95000"/>
                    <a:lumOff val="5000"/>
                  </a:schemeClr>
                </a:solidFill>
                <a:latin typeface="Cambria" pitchFamily="18" charset="0"/>
              </a:rPr>
              <a:t># </a:t>
            </a:r>
            <a:r>
              <a:rPr lang="en-US" sz="2800" b="1" i="1" u="sng" dirty="0">
                <a:solidFill>
                  <a:schemeClr val="tx1">
                    <a:lumMod val="95000"/>
                    <a:lumOff val="5000"/>
                  </a:schemeClr>
                </a:solidFill>
                <a:latin typeface="Cambria" pitchFamily="18" charset="0"/>
              </a:rPr>
              <a:t>MOLECULES </a:t>
            </a:r>
            <a:r>
              <a:rPr lang="en-US" sz="2800" b="1" dirty="0">
                <a:solidFill>
                  <a:schemeClr val="tx1">
                    <a:lumMod val="95000"/>
                    <a:lumOff val="5000"/>
                  </a:schemeClr>
                </a:solidFill>
                <a:latin typeface="Cambria" pitchFamily="18" charset="0"/>
              </a:rPr>
              <a:t>needed to react with the other molecules</a:t>
            </a:r>
          </a:p>
          <a:p>
            <a:pPr algn="ctr">
              <a:defRPr/>
            </a:pPr>
            <a:r>
              <a:rPr lang="en-US" sz="800" b="1" dirty="0">
                <a:solidFill>
                  <a:schemeClr val="tx1">
                    <a:lumMod val="95000"/>
                    <a:lumOff val="5000"/>
                  </a:schemeClr>
                </a:solidFill>
                <a:latin typeface="Cambria" pitchFamily="18" charset="0"/>
              </a:rPr>
              <a:t> </a:t>
            </a:r>
          </a:p>
          <a:p>
            <a:pPr algn="ctr">
              <a:defRPr/>
            </a:pPr>
            <a:r>
              <a:rPr lang="en-US" sz="2800" b="1" i="1" u="sng" dirty="0">
                <a:solidFill>
                  <a:schemeClr val="tx1">
                    <a:lumMod val="95000"/>
                    <a:lumOff val="5000"/>
                  </a:schemeClr>
                </a:solidFill>
                <a:latin typeface="Cambria" pitchFamily="18" charset="0"/>
              </a:rPr>
              <a:t>OR</a:t>
            </a:r>
          </a:p>
          <a:p>
            <a:pPr algn="ctr">
              <a:defRPr/>
            </a:pPr>
            <a:endParaRPr lang="en-US" sz="800" b="1" i="1" u="sng" dirty="0">
              <a:solidFill>
                <a:schemeClr val="tx1">
                  <a:lumMod val="95000"/>
                  <a:lumOff val="5000"/>
                </a:schemeClr>
              </a:solidFill>
              <a:latin typeface="Cambria" pitchFamily="18" charset="0"/>
            </a:endParaRPr>
          </a:p>
          <a:p>
            <a:pPr algn="ctr">
              <a:defRPr/>
            </a:pPr>
            <a:r>
              <a:rPr lang="en-US" sz="2800" b="1" dirty="0">
                <a:solidFill>
                  <a:schemeClr val="tx1">
                    <a:lumMod val="95000"/>
                    <a:lumOff val="5000"/>
                  </a:schemeClr>
                </a:solidFill>
                <a:latin typeface="Cambria" pitchFamily="18" charset="0"/>
              </a:rPr>
              <a:t># </a:t>
            </a:r>
            <a:r>
              <a:rPr lang="en-US" sz="2800" b="1" i="1" u="sng" dirty="0">
                <a:solidFill>
                  <a:schemeClr val="tx1">
                    <a:lumMod val="95000"/>
                    <a:lumOff val="5000"/>
                  </a:schemeClr>
                </a:solidFill>
                <a:latin typeface="Cambria" pitchFamily="18" charset="0"/>
              </a:rPr>
              <a:t>MOLES</a:t>
            </a:r>
            <a:r>
              <a:rPr lang="en-US" sz="2800" b="1" dirty="0">
                <a:solidFill>
                  <a:schemeClr val="tx1">
                    <a:lumMod val="95000"/>
                    <a:lumOff val="5000"/>
                  </a:schemeClr>
                </a:solidFill>
                <a:latin typeface="Cambria" pitchFamily="18" charset="0"/>
              </a:rPr>
              <a:t> </a:t>
            </a:r>
            <a:r>
              <a:rPr lang="en-US" sz="2800" b="1" i="1" u="sng" dirty="0">
                <a:solidFill>
                  <a:schemeClr val="tx1">
                    <a:lumMod val="95000"/>
                    <a:lumOff val="5000"/>
                  </a:schemeClr>
                </a:solidFill>
                <a:latin typeface="Cambria" pitchFamily="18" charset="0"/>
              </a:rPr>
              <a:t>of each molecule </a:t>
            </a:r>
            <a:r>
              <a:rPr lang="en-US" sz="2800" b="1" dirty="0">
                <a:solidFill>
                  <a:schemeClr val="tx1">
                    <a:lumMod val="95000"/>
                    <a:lumOff val="5000"/>
                  </a:schemeClr>
                </a:solidFill>
                <a:latin typeface="Cambria" pitchFamily="18" charset="0"/>
              </a:rPr>
              <a:t>needed to react with the appropriate moles of other molecules</a:t>
            </a:r>
          </a:p>
          <a:p>
            <a:pPr algn="ctr">
              <a:defRPr/>
            </a:pPr>
            <a:endParaRPr lang="en-US" sz="800" b="1" dirty="0">
              <a:solidFill>
                <a:schemeClr val="tx1">
                  <a:lumMod val="95000"/>
                  <a:lumOff val="5000"/>
                </a:schemeClr>
              </a:solidFill>
              <a:latin typeface="Cambria" pitchFamily="18" charset="0"/>
            </a:endParaRPr>
          </a:p>
          <a:p>
            <a:pPr algn="ctr">
              <a:defRPr/>
            </a:pPr>
            <a:r>
              <a:rPr lang="en-US" sz="2400" b="1" i="1" dirty="0">
                <a:solidFill>
                  <a:schemeClr val="tx1">
                    <a:lumMod val="95000"/>
                    <a:lumOff val="5000"/>
                  </a:schemeClr>
                </a:solidFill>
                <a:latin typeface="Cambria" pitchFamily="18" charset="0"/>
              </a:rPr>
              <a:t>(just like our subscripts; except mole ratio of molecules instead of atoms)</a:t>
            </a:r>
          </a:p>
        </p:txBody>
      </p:sp>
    </p:spTree>
    <p:custDataLst>
      <p:tags r:id="rId1"/>
    </p:custDataLst>
    <p:extLst>
      <p:ext uri="{BB962C8B-B14F-4D97-AF65-F5344CB8AC3E}">
        <p14:creationId xmlns:p14="http://schemas.microsoft.com/office/powerpoint/2010/main" val="154418466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2000"/>
                                        <p:tgtEl>
                                          <p:spTgt spid="1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ssolve">
                                      <p:cBhvr>
                                        <p:cTn id="10" dur="2000"/>
                                        <p:tgtEl>
                                          <p:spTgt spid="1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2000"/>
                                        <p:tgtEl>
                                          <p:spTgt spid="1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1000"/>
                                        <p:tgtEl>
                                          <p:spTgt spid="16"/>
                                        </p:tgtEl>
                                      </p:cBhvr>
                                    </p:animEffect>
                                  </p:childTnLst>
                                </p:cTn>
                              </p:par>
                              <p:par>
                                <p:cTn id="19" presetID="22" presetClass="entr" presetSubtype="4"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down)">
                                      <p:cBhvr>
                                        <p:cTn id="21" dur="1000"/>
                                        <p:tgtEl>
                                          <p:spTgt spid="18"/>
                                        </p:tgtEl>
                                      </p:cBhvr>
                                    </p:animEffect>
                                  </p:childTnLst>
                                </p:cTn>
                              </p:par>
                              <p:par>
                                <p:cTn id="22" presetID="22" presetClass="entr" presetSubtype="4"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down)">
                                      <p:cBhvr>
                                        <p:cTn id="24" dur="1000"/>
                                        <p:tgtEl>
                                          <p:spTgt spid="17"/>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21"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a:xfrm>
            <a:off x="457200" y="304800"/>
            <a:ext cx="8229600" cy="1371600"/>
          </a:xfrm>
          <a:ln w="57150">
            <a:solidFill>
              <a:srgbClr val="FF99FF"/>
            </a:solidFill>
            <a:prstDash val="lgDash"/>
            <a:miter lim="800000"/>
            <a:headEnd/>
            <a:tailEnd/>
          </a:ln>
        </p:spPr>
        <p:txBody>
          <a:bodyPr/>
          <a:lstStyle/>
          <a:p>
            <a:r>
              <a:rPr lang="en-US" altLang="en-US" dirty="0" smtClean="0">
                <a:solidFill>
                  <a:schemeClr val="tx1">
                    <a:lumMod val="95000"/>
                    <a:lumOff val="5000"/>
                  </a:schemeClr>
                </a:solidFill>
                <a:latin typeface="Cambria" pitchFamily="18" charset="0"/>
              </a:rPr>
              <a:t>Breakdown of Chemical Reaction Equations</a:t>
            </a:r>
          </a:p>
        </p:txBody>
      </p:sp>
      <p:sp>
        <p:nvSpPr>
          <p:cNvPr id="95235" name="Content Placeholder 2"/>
          <p:cNvSpPr>
            <a:spLocks noGrp="1"/>
          </p:cNvSpPr>
          <p:nvPr>
            <p:ph idx="1"/>
          </p:nvPr>
        </p:nvSpPr>
        <p:spPr>
          <a:xfrm>
            <a:off x="609600" y="2057400"/>
            <a:ext cx="7772400" cy="685800"/>
          </a:xfrm>
        </p:spPr>
        <p:txBody>
          <a:bodyPr>
            <a:normAutofit fontScale="92500"/>
          </a:bodyPr>
          <a:lstStyle/>
          <a:p>
            <a:pPr algn="ctr">
              <a:buFontTx/>
              <a:buNone/>
            </a:pPr>
            <a:r>
              <a:rPr lang="en-US" altLang="en-US" sz="2800" dirty="0" smtClean="0">
                <a:solidFill>
                  <a:schemeClr val="tx1">
                    <a:lumMod val="95000"/>
                    <a:lumOff val="5000"/>
                  </a:schemeClr>
                </a:solidFill>
                <a:latin typeface="Cambria" pitchFamily="18" charset="0"/>
              </a:rPr>
              <a:t>Nitrogen reacts with Hydrogen yields Ammonia</a:t>
            </a:r>
          </a:p>
        </p:txBody>
      </p:sp>
      <p:sp>
        <p:nvSpPr>
          <p:cNvPr id="95236" name="TextBox 5"/>
          <p:cNvSpPr txBox="1">
            <a:spLocks noChangeArrowheads="1"/>
          </p:cNvSpPr>
          <p:nvPr/>
        </p:nvSpPr>
        <p:spPr bwMode="auto">
          <a:xfrm>
            <a:off x="838200" y="2971800"/>
            <a:ext cx="72390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4400" dirty="0">
                <a:solidFill>
                  <a:schemeClr val="tx1">
                    <a:lumMod val="95000"/>
                    <a:lumOff val="5000"/>
                  </a:schemeClr>
                </a:solidFill>
                <a:latin typeface="Cambria" pitchFamily="18" charset="0"/>
              </a:rPr>
              <a:t>_N</a:t>
            </a:r>
            <a:r>
              <a:rPr lang="en-US" altLang="en-US" sz="4400" baseline="-25000" dirty="0">
                <a:solidFill>
                  <a:schemeClr val="tx1">
                    <a:lumMod val="95000"/>
                    <a:lumOff val="5000"/>
                  </a:schemeClr>
                </a:solidFill>
                <a:latin typeface="Cambria" pitchFamily="18" charset="0"/>
              </a:rPr>
              <a:t>2</a:t>
            </a:r>
            <a:r>
              <a:rPr lang="en-US" altLang="en-US" sz="4400" dirty="0">
                <a:solidFill>
                  <a:schemeClr val="tx1">
                    <a:lumMod val="95000"/>
                    <a:lumOff val="5000"/>
                  </a:schemeClr>
                </a:solidFill>
                <a:latin typeface="Cambria" pitchFamily="18" charset="0"/>
              </a:rPr>
              <a:t> (g) + </a:t>
            </a:r>
            <a:r>
              <a:rPr lang="en-US" altLang="en-US" sz="4400" u="sng" dirty="0">
                <a:solidFill>
                  <a:schemeClr val="tx1">
                    <a:lumMod val="95000"/>
                    <a:lumOff val="5000"/>
                  </a:schemeClr>
                </a:solidFill>
                <a:latin typeface="Cambria" pitchFamily="18" charset="0"/>
              </a:rPr>
              <a:t>3</a:t>
            </a:r>
            <a:r>
              <a:rPr lang="en-US" altLang="en-US" sz="4400" dirty="0">
                <a:solidFill>
                  <a:schemeClr val="tx1">
                    <a:lumMod val="95000"/>
                    <a:lumOff val="5000"/>
                  </a:schemeClr>
                </a:solidFill>
                <a:latin typeface="Cambria" pitchFamily="18" charset="0"/>
              </a:rPr>
              <a:t>H</a:t>
            </a:r>
            <a:r>
              <a:rPr lang="en-US" altLang="en-US" sz="4400" baseline="-25000" dirty="0">
                <a:solidFill>
                  <a:schemeClr val="tx1">
                    <a:lumMod val="95000"/>
                    <a:lumOff val="5000"/>
                  </a:schemeClr>
                </a:solidFill>
                <a:latin typeface="Cambria" pitchFamily="18" charset="0"/>
              </a:rPr>
              <a:t>2</a:t>
            </a:r>
            <a:r>
              <a:rPr lang="en-US" altLang="en-US" sz="4400" dirty="0">
                <a:solidFill>
                  <a:schemeClr val="tx1">
                    <a:lumMod val="95000"/>
                    <a:lumOff val="5000"/>
                  </a:schemeClr>
                </a:solidFill>
                <a:latin typeface="Cambria" pitchFamily="18" charset="0"/>
              </a:rPr>
              <a:t> (g) </a:t>
            </a:r>
            <a:r>
              <a:rPr lang="en-US" altLang="en-US" sz="4400" dirty="0">
                <a:solidFill>
                  <a:schemeClr val="tx1">
                    <a:lumMod val="95000"/>
                    <a:lumOff val="5000"/>
                  </a:schemeClr>
                </a:solidFill>
                <a:latin typeface="Cambria" pitchFamily="18" charset="0"/>
                <a:sym typeface="Wingdings" pitchFamily="2" charset="2"/>
              </a:rPr>
              <a:t> </a:t>
            </a:r>
            <a:r>
              <a:rPr lang="en-US" altLang="en-US" sz="4400" u="sng" dirty="0">
                <a:solidFill>
                  <a:schemeClr val="tx1">
                    <a:lumMod val="95000"/>
                    <a:lumOff val="5000"/>
                  </a:schemeClr>
                </a:solidFill>
                <a:latin typeface="Cambria" pitchFamily="18" charset="0"/>
                <a:sym typeface="Wingdings" pitchFamily="2" charset="2"/>
              </a:rPr>
              <a:t>2</a:t>
            </a:r>
            <a:r>
              <a:rPr lang="en-US" altLang="en-US" sz="4400" dirty="0">
                <a:solidFill>
                  <a:schemeClr val="tx1">
                    <a:lumMod val="95000"/>
                    <a:lumOff val="5000"/>
                  </a:schemeClr>
                </a:solidFill>
                <a:latin typeface="Cambria" pitchFamily="18" charset="0"/>
                <a:sym typeface="Wingdings" pitchFamily="2" charset="2"/>
              </a:rPr>
              <a:t>NH</a:t>
            </a:r>
            <a:r>
              <a:rPr lang="en-US" altLang="en-US" sz="4400" baseline="-25000" dirty="0">
                <a:solidFill>
                  <a:schemeClr val="tx1">
                    <a:lumMod val="95000"/>
                    <a:lumOff val="5000"/>
                  </a:schemeClr>
                </a:solidFill>
                <a:latin typeface="Cambria" pitchFamily="18" charset="0"/>
                <a:sym typeface="Wingdings" pitchFamily="2" charset="2"/>
              </a:rPr>
              <a:t>3</a:t>
            </a:r>
            <a:r>
              <a:rPr lang="en-US" altLang="en-US" sz="4400" dirty="0">
                <a:solidFill>
                  <a:schemeClr val="tx1">
                    <a:lumMod val="95000"/>
                    <a:lumOff val="5000"/>
                  </a:schemeClr>
                </a:solidFill>
                <a:latin typeface="Cambria" pitchFamily="18" charset="0"/>
                <a:sym typeface="Wingdings" pitchFamily="2" charset="2"/>
              </a:rPr>
              <a:t> (g)</a:t>
            </a:r>
            <a:endParaRPr lang="en-US" altLang="en-US" sz="4400" dirty="0">
              <a:solidFill>
                <a:schemeClr val="tx1">
                  <a:lumMod val="95000"/>
                  <a:lumOff val="5000"/>
                </a:schemeClr>
              </a:solidFill>
              <a:latin typeface="Cambria" pitchFamily="18" charset="0"/>
            </a:endParaRPr>
          </a:p>
          <a:p>
            <a:pPr eaLnBrk="1" hangingPunct="1">
              <a:spcBef>
                <a:spcPct val="0"/>
              </a:spcBef>
              <a:buFontTx/>
              <a:buNone/>
            </a:pPr>
            <a:endParaRPr lang="en-US" altLang="en-US" sz="4400" dirty="0">
              <a:solidFill>
                <a:schemeClr val="bg1"/>
              </a:solidFill>
            </a:endParaRPr>
          </a:p>
        </p:txBody>
      </p:sp>
      <p:sp>
        <p:nvSpPr>
          <p:cNvPr id="9" name="Rectangle 8"/>
          <p:cNvSpPr/>
          <p:nvPr/>
        </p:nvSpPr>
        <p:spPr>
          <a:xfrm>
            <a:off x="1828800" y="3048000"/>
            <a:ext cx="762000" cy="762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10" name="Rectangle 9"/>
          <p:cNvSpPr/>
          <p:nvPr/>
        </p:nvSpPr>
        <p:spPr>
          <a:xfrm>
            <a:off x="4114800" y="3048000"/>
            <a:ext cx="762000" cy="762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11" name="Rectangle 10"/>
          <p:cNvSpPr/>
          <p:nvPr/>
        </p:nvSpPr>
        <p:spPr>
          <a:xfrm>
            <a:off x="7010400" y="3048000"/>
            <a:ext cx="762000" cy="762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35" name="TextBox 34"/>
          <p:cNvSpPr txBox="1">
            <a:spLocks noChangeArrowheads="1"/>
          </p:cNvSpPr>
          <p:nvPr/>
        </p:nvSpPr>
        <p:spPr bwMode="auto">
          <a:xfrm>
            <a:off x="3505200" y="5334000"/>
            <a:ext cx="5257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b="1">
                <a:solidFill>
                  <a:srgbClr val="FF0000"/>
                </a:solidFill>
                <a:latin typeface="Cambria" pitchFamily="18" charset="0"/>
              </a:rPr>
              <a:t>State of matter (s, l, g, aq)</a:t>
            </a:r>
          </a:p>
        </p:txBody>
      </p:sp>
      <p:cxnSp>
        <p:nvCxnSpPr>
          <p:cNvPr id="36" name="Straight Arrow Connector 35"/>
          <p:cNvCxnSpPr/>
          <p:nvPr/>
        </p:nvCxnSpPr>
        <p:spPr>
          <a:xfrm>
            <a:off x="2209800" y="3810000"/>
            <a:ext cx="2667000" cy="16002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4419600" y="3810000"/>
            <a:ext cx="1219200" cy="16002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7391400" y="3810000"/>
            <a:ext cx="304800" cy="16002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71298920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nodeType="click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wipe(down)">
                                      <p:cBhvr>
                                        <p:cTn id="18" dur="1000"/>
                                        <p:tgtEl>
                                          <p:spTgt spid="36"/>
                                        </p:tgtEl>
                                      </p:cBhvr>
                                    </p:animEffect>
                                  </p:childTnLst>
                                </p:cTn>
                              </p:par>
                              <p:par>
                                <p:cTn id="19" presetID="22" presetClass="entr" presetSubtype="4"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down)">
                                      <p:cBhvr>
                                        <p:cTn id="21" dur="1000"/>
                                        <p:tgtEl>
                                          <p:spTgt spid="38"/>
                                        </p:tgtEl>
                                      </p:cBhvr>
                                    </p:animEffect>
                                  </p:childTnLst>
                                </p:cTn>
                              </p:par>
                              <p:par>
                                <p:cTn id="22" presetID="22" presetClass="entr" presetSubtype="4" fill="hold" nodeType="with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wipe(down)">
                                      <p:cBhvr>
                                        <p:cTn id="24" dur="1000"/>
                                        <p:tgtEl>
                                          <p:spTgt spid="40"/>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down)">
                                      <p:cBhvr>
                                        <p:cTn id="27"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35"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idx="1"/>
          </p:nvPr>
        </p:nvSpPr>
        <p:spPr>
          <a:xfrm>
            <a:off x="228600" y="381000"/>
            <a:ext cx="8763000" cy="5715000"/>
          </a:xfrm>
        </p:spPr>
        <p:txBody>
          <a:bodyPr/>
          <a:lstStyle/>
          <a:p>
            <a:pPr>
              <a:buFontTx/>
              <a:buNone/>
              <a:defRPr/>
            </a:pPr>
            <a:r>
              <a:rPr lang="en-US" sz="4400" i="1" u="sng" dirty="0" smtClean="0">
                <a:solidFill>
                  <a:schemeClr val="tx1">
                    <a:lumMod val="95000"/>
                    <a:lumOff val="5000"/>
                  </a:schemeClr>
                </a:solidFill>
                <a:latin typeface="Cambria" pitchFamily="18" charset="0"/>
              </a:rPr>
              <a:t>*Law of conservation of matter </a:t>
            </a:r>
            <a:r>
              <a:rPr lang="en-US" sz="4400" i="1" dirty="0" smtClean="0">
                <a:solidFill>
                  <a:schemeClr val="tx1">
                    <a:lumMod val="95000"/>
                    <a:lumOff val="5000"/>
                  </a:schemeClr>
                </a:solidFill>
                <a:latin typeface="Cambria" pitchFamily="18" charset="0"/>
              </a:rPr>
              <a:t>: </a:t>
            </a:r>
            <a:r>
              <a:rPr lang="en-US" sz="3600" dirty="0" smtClean="0">
                <a:solidFill>
                  <a:schemeClr val="tx1">
                    <a:lumMod val="95000"/>
                    <a:lumOff val="5000"/>
                  </a:schemeClr>
                </a:solidFill>
                <a:latin typeface="Cambria" pitchFamily="18" charset="0"/>
              </a:rPr>
              <a:t>Matter (</a:t>
            </a:r>
            <a:r>
              <a:rPr lang="en-US" altLang="en-US" sz="3600" dirty="0" smtClean="0">
                <a:solidFill>
                  <a:schemeClr val="tx1">
                    <a:lumMod val="95000"/>
                    <a:lumOff val="5000"/>
                  </a:schemeClr>
                </a:solidFill>
                <a:latin typeface="Cambria" pitchFamily="18" charset="0"/>
              </a:rPr>
              <a:t>atoms) is neither created nor destroyed during any chemical reaction</a:t>
            </a:r>
          </a:p>
          <a:p>
            <a:pPr>
              <a:buFontTx/>
              <a:buNone/>
              <a:defRPr/>
            </a:pPr>
            <a:endParaRPr lang="en-US" sz="2400" dirty="0" smtClean="0">
              <a:solidFill>
                <a:schemeClr val="tx1">
                  <a:lumMod val="95000"/>
                  <a:lumOff val="5000"/>
                </a:schemeClr>
              </a:solidFill>
              <a:latin typeface="Cambria" pitchFamily="18" charset="0"/>
            </a:endParaRPr>
          </a:p>
          <a:p>
            <a:pPr>
              <a:buFontTx/>
              <a:buNone/>
              <a:defRPr/>
            </a:pPr>
            <a:r>
              <a:rPr lang="en-US" sz="2400" dirty="0" smtClean="0">
                <a:solidFill>
                  <a:schemeClr val="tx1">
                    <a:lumMod val="95000"/>
                    <a:lumOff val="5000"/>
                  </a:schemeClr>
                </a:solidFill>
                <a:latin typeface="Cambria" pitchFamily="18" charset="0"/>
              </a:rPr>
              <a:t>We must balance chemical equations to be equal on both sides. Let’s relate this to a sandwich…</a:t>
            </a:r>
          </a:p>
          <a:p>
            <a:pPr>
              <a:buFontTx/>
              <a:buNone/>
              <a:defRPr/>
            </a:pPr>
            <a:r>
              <a:rPr lang="en-US" sz="2400" dirty="0" smtClean="0">
                <a:solidFill>
                  <a:schemeClr val="tx1">
                    <a:lumMod val="95000"/>
                    <a:lumOff val="5000"/>
                  </a:schemeClr>
                </a:solidFill>
                <a:latin typeface="Cambria" pitchFamily="18" charset="0"/>
              </a:rPr>
              <a:t>Then…</a:t>
            </a:r>
          </a:p>
          <a:p>
            <a:pPr>
              <a:buFontTx/>
              <a:buNone/>
              <a:defRPr/>
            </a:pPr>
            <a:r>
              <a:rPr lang="en-US" sz="2400" dirty="0" smtClean="0">
                <a:solidFill>
                  <a:schemeClr val="tx1">
                    <a:lumMod val="95000"/>
                    <a:lumOff val="5000"/>
                  </a:schemeClr>
                </a:solidFill>
                <a:latin typeface="Cambria" pitchFamily="18" charset="0"/>
              </a:rPr>
              <a:t>We’ll do </a:t>
            </a:r>
            <a:r>
              <a:rPr lang="en-US" sz="2400" i="1" dirty="0" smtClean="0">
                <a:solidFill>
                  <a:schemeClr val="tx1">
                    <a:lumMod val="95000"/>
                    <a:lumOff val="5000"/>
                  </a:schemeClr>
                </a:solidFill>
                <a:latin typeface="Cambria" pitchFamily="18" charset="0"/>
              </a:rPr>
              <a:t>some</a:t>
            </a:r>
            <a:r>
              <a:rPr lang="en-US" sz="2400" dirty="0" smtClean="0">
                <a:solidFill>
                  <a:schemeClr val="tx1">
                    <a:lumMod val="95000"/>
                    <a:lumOff val="5000"/>
                  </a:schemeClr>
                </a:solidFill>
                <a:latin typeface="Cambria" pitchFamily="18" charset="0"/>
              </a:rPr>
              <a:t> practice problems in your homework packet.</a:t>
            </a:r>
          </a:p>
        </p:txBody>
      </p:sp>
    </p:spTree>
    <p:custDataLst>
      <p:tags r:id="rId1"/>
    </p:custDataLst>
    <p:extLst>
      <p:ext uri="{BB962C8B-B14F-4D97-AF65-F5344CB8AC3E}">
        <p14:creationId xmlns:p14="http://schemas.microsoft.com/office/powerpoint/2010/main" val="127449424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eli Sandwich"/>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6947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934200" y="3333078"/>
            <a:ext cx="2209800" cy="3520440"/>
          </a:xfrm>
        </p:spPr>
        <p:txBody>
          <a:bodyPr/>
          <a:lstStyle/>
          <a:p>
            <a:r>
              <a:rPr lang="en-US" dirty="0" smtClean="0"/>
              <a:t>What is the balanced equation for building this sandwich?</a:t>
            </a:r>
            <a:endParaRPr lang="en-US" dirty="0"/>
          </a:p>
        </p:txBody>
      </p:sp>
    </p:spTree>
    <p:extLst>
      <p:ext uri="{BB962C8B-B14F-4D97-AF65-F5344CB8AC3E}">
        <p14:creationId xmlns:p14="http://schemas.microsoft.com/office/powerpoint/2010/main" val="805033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safety continued</a:t>
            </a:r>
            <a:endParaRPr lang="en-US" dirty="0"/>
          </a:p>
        </p:txBody>
      </p:sp>
      <p:sp>
        <p:nvSpPr>
          <p:cNvPr id="3" name="Content Placeholder 2"/>
          <p:cNvSpPr>
            <a:spLocks noGrp="1"/>
          </p:cNvSpPr>
          <p:nvPr>
            <p:ph idx="1"/>
          </p:nvPr>
        </p:nvSpPr>
        <p:spPr>
          <a:xfrm>
            <a:off x="228600" y="1100628"/>
            <a:ext cx="8686800" cy="3579849"/>
          </a:xfrm>
        </p:spPr>
        <p:txBody>
          <a:bodyPr>
            <a:normAutofit/>
          </a:bodyPr>
          <a:lstStyle/>
          <a:p>
            <a:pPr>
              <a:buFont typeface="Arial" panose="020B0604020202020204" pitchFamily="34" charset="0"/>
              <a:buChar char="•"/>
            </a:pPr>
            <a:r>
              <a:rPr lang="en-US" sz="2600" dirty="0" err="1" smtClean="0"/>
              <a:t>Ms</a:t>
            </a:r>
            <a:r>
              <a:rPr lang="en-US" sz="2600" dirty="0"/>
              <a:t> </a:t>
            </a:r>
            <a:r>
              <a:rPr lang="en-US" sz="2600" dirty="0" smtClean="0"/>
              <a:t>P is going to run a demonstration and needs ensure that she (and everyone else) are safe.</a:t>
            </a:r>
          </a:p>
          <a:p>
            <a:pPr>
              <a:buFont typeface="Arial" panose="020B0604020202020204" pitchFamily="34" charset="0"/>
              <a:buChar char="•"/>
            </a:pPr>
            <a:r>
              <a:rPr lang="en-US" sz="2600" dirty="0" smtClean="0"/>
              <a:t>What safety tips do you have for her?</a:t>
            </a:r>
            <a:endParaRPr lang="en-US" sz="2600" dirty="0"/>
          </a:p>
        </p:txBody>
      </p:sp>
    </p:spTree>
    <p:extLst>
      <p:ext uri="{BB962C8B-B14F-4D97-AF65-F5344CB8AC3E}">
        <p14:creationId xmlns:p14="http://schemas.microsoft.com/office/powerpoint/2010/main" val="230481780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Date Placeholder 3"/>
          <p:cNvSpPr>
            <a:spLocks noGrp="1"/>
          </p:cNvSpPr>
          <p:nvPr>
            <p:ph type="dt" sz="quarter" idx="10"/>
          </p:nvPr>
        </p:nvSpPr>
        <p:spPr>
          <a:noFill/>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00F27303-B139-4B88-A88B-7F780DC4F87A}" type="datetime1">
              <a:rPr lang="en-US" altLang="en-US" sz="1400" smtClean="0"/>
              <a:pPr eaLnBrk="1" hangingPunct="1">
                <a:spcBef>
                  <a:spcPct val="0"/>
                </a:spcBef>
                <a:buFontTx/>
                <a:buNone/>
              </a:pPr>
              <a:t>4/16/2014</a:t>
            </a:fld>
            <a:endParaRPr lang="en-US" altLang="en-US" sz="1400" smtClean="0"/>
          </a:p>
        </p:txBody>
      </p:sp>
      <p:sp>
        <p:nvSpPr>
          <p:cNvPr id="97283" name="Slide Number Placehold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E0EB6EC4-101D-41BD-B4AC-FCB495953A70}" type="slidenum">
              <a:rPr lang="en-US" altLang="en-US" sz="1400" smtClean="0"/>
              <a:pPr eaLnBrk="1" hangingPunct="1">
                <a:spcBef>
                  <a:spcPct val="0"/>
                </a:spcBef>
                <a:buFontTx/>
                <a:buNone/>
              </a:pPr>
              <a:t>70</a:t>
            </a:fld>
            <a:endParaRPr lang="en-US" altLang="en-US" sz="1400" smtClean="0"/>
          </a:p>
        </p:txBody>
      </p:sp>
      <p:sp>
        <p:nvSpPr>
          <p:cNvPr id="7170" name="Rectangle 2"/>
          <p:cNvSpPr>
            <a:spLocks noGrp="1" noChangeArrowheads="1"/>
          </p:cNvSpPr>
          <p:nvPr>
            <p:ph type="title"/>
          </p:nvPr>
        </p:nvSpPr>
        <p:spPr>
          <a:xfrm>
            <a:off x="685800" y="381000"/>
            <a:ext cx="6477000" cy="2057400"/>
          </a:xfrm>
          <a:solidFill>
            <a:srgbClr val="FFFF00"/>
          </a:solidFill>
        </p:spPr>
        <p:txBody>
          <a:bodyPr/>
          <a:lstStyle/>
          <a:p>
            <a:pPr eaLnBrk="1" hangingPunct="1"/>
            <a:r>
              <a:rPr lang="en-US" altLang="en-US" sz="4800" dirty="0" smtClean="0">
                <a:solidFill>
                  <a:schemeClr val="accent2"/>
                </a:solidFill>
              </a:rPr>
              <a:t>The process of balancing equations</a:t>
            </a:r>
          </a:p>
        </p:txBody>
      </p:sp>
      <p:sp>
        <p:nvSpPr>
          <p:cNvPr id="7171" name="Rectangle 3"/>
          <p:cNvSpPr>
            <a:spLocks noGrp="1" noChangeArrowheads="1"/>
          </p:cNvSpPr>
          <p:nvPr>
            <p:ph type="body" idx="1"/>
          </p:nvPr>
        </p:nvSpPr>
        <p:spPr>
          <a:xfrm>
            <a:off x="381000" y="2667000"/>
            <a:ext cx="8534400" cy="2514600"/>
          </a:xfrm>
          <a:ln w="28575">
            <a:solidFill>
              <a:srgbClr val="FF0000"/>
            </a:solidFill>
            <a:miter lim="800000"/>
            <a:headEnd/>
            <a:tailEnd/>
          </a:ln>
        </p:spPr>
        <p:txBody>
          <a:bodyPr/>
          <a:lstStyle/>
          <a:p>
            <a:pPr eaLnBrk="1" hangingPunct="1">
              <a:lnSpc>
                <a:spcPct val="90000"/>
              </a:lnSpc>
            </a:pPr>
            <a:r>
              <a:rPr lang="en-US" altLang="en-US" sz="2700" dirty="0" smtClean="0">
                <a:latin typeface="Cambria" pitchFamily="18" charset="0"/>
              </a:rPr>
              <a:t>Determine chemical formulas of products and reactants.</a:t>
            </a:r>
          </a:p>
          <a:p>
            <a:pPr eaLnBrk="1" hangingPunct="1">
              <a:lnSpc>
                <a:spcPct val="90000"/>
              </a:lnSpc>
            </a:pPr>
            <a:r>
              <a:rPr lang="en-US" altLang="en-US" sz="2700" dirty="0" smtClean="0">
                <a:latin typeface="Cambria" pitchFamily="18" charset="0"/>
              </a:rPr>
              <a:t>Balance elements that occur the fewest times first.</a:t>
            </a:r>
          </a:p>
          <a:p>
            <a:pPr lvl="1" eaLnBrk="1" hangingPunct="1">
              <a:lnSpc>
                <a:spcPct val="90000"/>
              </a:lnSpc>
            </a:pPr>
            <a:r>
              <a:rPr lang="en-US" altLang="en-US" sz="2400" dirty="0" smtClean="0">
                <a:latin typeface="Cambria" pitchFamily="18" charset="0"/>
              </a:rPr>
              <a:t>Always leave oxygen and hydrogen for last.</a:t>
            </a:r>
          </a:p>
          <a:p>
            <a:pPr lvl="1" eaLnBrk="1" hangingPunct="1">
              <a:lnSpc>
                <a:spcPct val="90000"/>
              </a:lnSpc>
            </a:pPr>
            <a:r>
              <a:rPr lang="en-US" altLang="en-US" sz="2400" dirty="0" smtClean="0"/>
              <a:t>When only oxygen and hydrogen are left, balance the one that appears in the fewest places first.</a:t>
            </a:r>
          </a:p>
          <a:p>
            <a:pPr lvl="1" eaLnBrk="1" hangingPunct="1">
              <a:lnSpc>
                <a:spcPct val="90000"/>
              </a:lnSpc>
            </a:pPr>
            <a:endParaRPr lang="en-US" altLang="en-US" sz="3200" dirty="0" smtClean="0">
              <a:latin typeface="Cambria" pitchFamily="18" charset="0"/>
            </a:endParaRPr>
          </a:p>
        </p:txBody>
      </p:sp>
      <p:pic>
        <p:nvPicPr>
          <p:cNvPr id="7172" name="Picture 4" descr="sy00642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92975" y="152400"/>
            <a:ext cx="1828800"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233762956"/>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0-#ppt_w/2"/>
                                          </p:val>
                                        </p:tav>
                                        <p:tav tm="100000">
                                          <p:val>
                                            <p:strVal val="#ppt_x"/>
                                          </p:val>
                                        </p:tav>
                                      </p:tavLst>
                                    </p:anim>
                                    <p:anim calcmode="lin" valueType="num">
                                      <p:cBhvr additive="base">
                                        <p:cTn id="8" dur="500" fill="hold"/>
                                        <p:tgtEl>
                                          <p:spTgt spid="717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500"/>
                            </p:stCondLst>
                            <p:childTnLst>
                              <p:par>
                                <p:cTn id="10" presetID="2" presetClass="entr" presetSubtype="8" fill="hold" nodeType="afterEffect">
                                  <p:stCondLst>
                                    <p:cond delay="1000"/>
                                  </p:stCondLst>
                                  <p:childTnLst>
                                    <p:set>
                                      <p:cBhvr>
                                        <p:cTn id="11" dur="1" fill="hold">
                                          <p:stCondLst>
                                            <p:cond delay="0"/>
                                          </p:stCondLst>
                                        </p:cTn>
                                        <p:tgtEl>
                                          <p:spTgt spid="7172"/>
                                        </p:tgtEl>
                                        <p:attrNameLst>
                                          <p:attrName>style.visibility</p:attrName>
                                        </p:attrNameLst>
                                      </p:cBhvr>
                                      <p:to>
                                        <p:strVal val="visible"/>
                                      </p:to>
                                    </p:set>
                                    <p:anim calcmode="lin" valueType="num">
                                      <p:cBhvr additive="base">
                                        <p:cTn id="12" dur="500" fill="hold"/>
                                        <p:tgtEl>
                                          <p:spTgt spid="7172"/>
                                        </p:tgtEl>
                                        <p:attrNameLst>
                                          <p:attrName>ppt_x</p:attrName>
                                        </p:attrNameLst>
                                      </p:cBhvr>
                                      <p:tavLst>
                                        <p:tav tm="0">
                                          <p:val>
                                            <p:strVal val="0-#ppt_w/2"/>
                                          </p:val>
                                        </p:tav>
                                        <p:tav tm="100000">
                                          <p:val>
                                            <p:strVal val="#ppt_x"/>
                                          </p:val>
                                        </p:tav>
                                      </p:tavLst>
                                    </p:anim>
                                    <p:anim calcmode="lin" valueType="num">
                                      <p:cBhvr additive="base">
                                        <p:cTn id="13" dur="500" fill="hold"/>
                                        <p:tgtEl>
                                          <p:spTgt spid="7172"/>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3000"/>
                            </p:stCondLst>
                            <p:childTnLst>
                              <p:par>
                                <p:cTn id="15" presetID="24" presetClass="entr" presetSubtype="0" fill="hold" grpId="0" nodeType="afterEffect">
                                  <p:stCondLst>
                                    <p:cond delay="6000"/>
                                  </p:stCondLst>
                                  <p:childTnLst>
                                    <p:set>
                                      <p:cBhvr>
                                        <p:cTn id="16" dur="1" fill="hold">
                                          <p:stCondLst>
                                            <p:cond delay="299"/>
                                          </p:stCondLst>
                                        </p:cTn>
                                        <p:tgtEl>
                                          <p:spTgt spid="7171">
                                            <p:bg/>
                                          </p:spTgt>
                                        </p:tgtEl>
                                        <p:attrNameLst>
                                          <p:attrName>style.visibility</p:attrName>
                                        </p:attrNameLst>
                                      </p:cBhvr>
                                      <p:to>
                                        <p:strVal val="visible"/>
                                      </p:to>
                                    </p:set>
                                    <p:anim to="" calcmode="lin" valueType="num">
                                      <p:cBhvr>
                                        <p:cTn id="17" dur="1" fill="hold"/>
                                        <p:tgtEl>
                                          <p:spTgt spid="7171">
                                            <p:bg/>
                                          </p:spTgt>
                                        </p:tgtEl>
                                        <p:attrNameLst>
                                          <p:attrName/>
                                        </p:attrNameLst>
                                      </p:cBhvr>
                                    </p:anim>
                                  </p:childTnLst>
                                </p:cTn>
                              </p:par>
                            </p:childTnLst>
                          </p:cTn>
                        </p:par>
                        <p:par>
                          <p:cTn id="18" fill="hold" nodeType="afterGroup">
                            <p:stCondLst>
                              <p:cond delay="9300"/>
                            </p:stCondLst>
                            <p:childTnLst>
                              <p:par>
                                <p:cTn id="19" presetID="24" presetClass="entr" presetSubtype="0" fill="hold" grpId="0" nodeType="afterEffect">
                                  <p:stCondLst>
                                    <p:cond delay="6000"/>
                                  </p:stCondLst>
                                  <p:iterate type="wd">
                                    <p:tmAbs val="300"/>
                                  </p:iterate>
                                  <p:childTnLst>
                                    <p:set>
                                      <p:cBhvr>
                                        <p:cTn id="20" dur="1" fill="hold">
                                          <p:stCondLst>
                                            <p:cond delay="299"/>
                                          </p:stCondLst>
                                        </p:cTn>
                                        <p:tgtEl>
                                          <p:spTgt spid="7171">
                                            <p:txEl>
                                              <p:pRg st="0" end="0"/>
                                            </p:txEl>
                                          </p:spTgt>
                                        </p:tgtEl>
                                        <p:attrNameLst>
                                          <p:attrName>style.visibility</p:attrName>
                                        </p:attrNameLst>
                                      </p:cBhvr>
                                      <p:to>
                                        <p:strVal val="visible"/>
                                      </p:to>
                                    </p:set>
                                    <p:anim to="" calcmode="lin" valueType="num">
                                      <p:cBhvr>
                                        <p:cTn id="21" dur="1" fill="hold"/>
                                        <p:tgtEl>
                                          <p:spTgt spid="7171">
                                            <p:txEl>
                                              <p:pRg st="0" end="0"/>
                                            </p:txEl>
                                          </p:spTgt>
                                        </p:tgtEl>
                                        <p:attrNameLst>
                                          <p:attrName/>
                                        </p:attrNameLst>
                                      </p:cBhvr>
                                    </p:anim>
                                  </p:childTnLst>
                                </p:cTn>
                              </p:par>
                            </p:childTnLst>
                          </p:cTn>
                        </p:par>
                        <p:par>
                          <p:cTn id="22" fill="hold" nodeType="afterGroup">
                            <p:stCondLst>
                              <p:cond delay="17700"/>
                            </p:stCondLst>
                            <p:childTnLst>
                              <p:par>
                                <p:cTn id="23" presetID="24" presetClass="entr" presetSubtype="0" fill="hold" grpId="0" nodeType="afterEffect">
                                  <p:stCondLst>
                                    <p:cond delay="6000"/>
                                  </p:stCondLst>
                                  <p:iterate type="wd">
                                    <p:tmAbs val="300"/>
                                  </p:iterate>
                                  <p:childTnLst>
                                    <p:set>
                                      <p:cBhvr>
                                        <p:cTn id="24" dur="1" fill="hold">
                                          <p:stCondLst>
                                            <p:cond delay="299"/>
                                          </p:stCondLst>
                                        </p:cTn>
                                        <p:tgtEl>
                                          <p:spTgt spid="7171">
                                            <p:txEl>
                                              <p:pRg st="1" end="1"/>
                                            </p:txEl>
                                          </p:spTgt>
                                        </p:tgtEl>
                                        <p:attrNameLst>
                                          <p:attrName>style.visibility</p:attrName>
                                        </p:attrNameLst>
                                      </p:cBhvr>
                                      <p:to>
                                        <p:strVal val="visible"/>
                                      </p:to>
                                    </p:set>
                                    <p:anim to="" calcmode="lin" valueType="num">
                                      <p:cBhvr>
                                        <p:cTn id="25" dur="1" fill="hold"/>
                                        <p:tgtEl>
                                          <p:spTgt spid="7171">
                                            <p:txEl>
                                              <p:pRg st="1" end="1"/>
                                            </p:txEl>
                                          </p:spTgt>
                                        </p:tgtEl>
                                        <p:attrNameLst>
                                          <p:attrName/>
                                        </p:attrNameLst>
                                      </p:cBhvr>
                                    </p:anim>
                                  </p:childTnLst>
                                </p:cTn>
                              </p:par>
                              <p:par>
                                <p:cTn id="26" presetID="24" presetClass="entr" presetSubtype="0" fill="hold" grpId="0" nodeType="withEffect">
                                  <p:stCondLst>
                                    <p:cond delay="6000"/>
                                  </p:stCondLst>
                                  <p:iterate type="wd">
                                    <p:tmAbs val="300"/>
                                  </p:iterate>
                                  <p:childTnLst>
                                    <p:set>
                                      <p:cBhvr>
                                        <p:cTn id="27" dur="1" fill="hold">
                                          <p:stCondLst>
                                            <p:cond delay="299"/>
                                          </p:stCondLst>
                                        </p:cTn>
                                        <p:tgtEl>
                                          <p:spTgt spid="7171">
                                            <p:txEl>
                                              <p:pRg st="2" end="2"/>
                                            </p:txEl>
                                          </p:spTgt>
                                        </p:tgtEl>
                                        <p:attrNameLst>
                                          <p:attrName>style.visibility</p:attrName>
                                        </p:attrNameLst>
                                      </p:cBhvr>
                                      <p:to>
                                        <p:strVal val="visible"/>
                                      </p:to>
                                    </p:set>
                                    <p:anim to="" calcmode="lin" valueType="num">
                                      <p:cBhvr>
                                        <p:cTn id="28" dur="1" fill="hold"/>
                                        <p:tgtEl>
                                          <p:spTgt spid="7171">
                                            <p:txEl>
                                              <p:pRg st="2" end="2"/>
                                            </p:txEl>
                                          </p:spTgt>
                                        </p:tgtEl>
                                        <p:attrNameLst>
                                          <p:attrName/>
                                        </p:attrNameLst>
                                      </p:cBhvr>
                                    </p:anim>
                                  </p:childTnLst>
                                </p:cTn>
                              </p:par>
                              <p:par>
                                <p:cTn id="29" presetID="24" presetClass="entr" presetSubtype="0" fill="hold" grpId="0" nodeType="withEffect">
                                  <p:stCondLst>
                                    <p:cond delay="30000"/>
                                  </p:stCondLst>
                                  <p:iterate type="wd">
                                    <p:tmAbs val="300"/>
                                  </p:iterate>
                                  <p:childTnLst>
                                    <p:set>
                                      <p:cBhvr>
                                        <p:cTn id="30" dur="1" fill="hold">
                                          <p:stCondLst>
                                            <p:cond delay="299"/>
                                          </p:stCondLst>
                                        </p:cTn>
                                        <p:tgtEl>
                                          <p:spTgt spid="7171">
                                            <p:txEl>
                                              <p:pRg st="3" end="3"/>
                                            </p:txEl>
                                          </p:spTgt>
                                        </p:tgtEl>
                                        <p:attrNameLst>
                                          <p:attrName>style.visibility</p:attrName>
                                        </p:attrNameLst>
                                      </p:cBhvr>
                                      <p:to>
                                        <p:strVal val="visible"/>
                                      </p:to>
                                    </p:set>
                                    <p:anim to="" calcmode="lin" valueType="num">
                                      <p:cBhvr>
                                        <p:cTn id="31" dur="1" fill="hold"/>
                                        <p:tgtEl>
                                          <p:spTgt spid="7171">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nimBg="1" autoUpdateAnimBg="0"/>
      <p:bldP spid="7171" grpId="0" build="p" animBg="1" autoUpdateAnimBg="0" advAuto="600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balancing process</a:t>
            </a:r>
            <a:endParaRPr lang="en-US" dirty="0"/>
          </a:p>
        </p:txBody>
      </p:sp>
      <p:sp>
        <p:nvSpPr>
          <p:cNvPr id="3" name="Content Placeholder 2"/>
          <p:cNvSpPr>
            <a:spLocks noGrp="1"/>
          </p:cNvSpPr>
          <p:nvPr>
            <p:ph idx="1"/>
          </p:nvPr>
        </p:nvSpPr>
        <p:spPr>
          <a:xfrm>
            <a:off x="228600" y="1100628"/>
            <a:ext cx="8686800" cy="4080972"/>
          </a:xfrm>
        </p:spPr>
        <p:txBody>
          <a:bodyPr>
            <a:normAutofit fontScale="92500" lnSpcReduction="10000"/>
          </a:bodyPr>
          <a:lstStyle/>
          <a:p>
            <a:endParaRPr lang="en-US" dirty="0" smtClean="0"/>
          </a:p>
          <a:p>
            <a:r>
              <a:rPr lang="en-US" sz="2500" b="0" dirty="0" smtClean="0"/>
              <a:t>Balance this skeleton equation:</a:t>
            </a:r>
          </a:p>
          <a:p>
            <a:endParaRPr lang="en-US" dirty="0" smtClean="0"/>
          </a:p>
          <a:p>
            <a:r>
              <a:rPr lang="en-US" dirty="0"/>
              <a:t>	</a:t>
            </a:r>
            <a:r>
              <a:rPr lang="en-US" sz="2700" dirty="0" smtClean="0"/>
              <a:t>__ </a:t>
            </a:r>
            <a:r>
              <a:rPr lang="en-US" sz="2700" dirty="0"/>
              <a:t>H</a:t>
            </a:r>
            <a:r>
              <a:rPr lang="en-US" sz="2700" baseline="-25000" dirty="0"/>
              <a:t>2</a:t>
            </a:r>
            <a:r>
              <a:rPr lang="en-US" sz="2700" dirty="0"/>
              <a:t>O</a:t>
            </a:r>
            <a:r>
              <a:rPr lang="en-US" sz="2700" baseline="-25000" dirty="0"/>
              <a:t>2</a:t>
            </a:r>
            <a:r>
              <a:rPr lang="en-US" sz="2700" dirty="0"/>
              <a:t> </a:t>
            </a:r>
            <a:r>
              <a:rPr lang="en-US" sz="2700" dirty="0">
                <a:sym typeface="Wingdings" panose="05000000000000000000" pitchFamily="2" charset="2"/>
              </a:rPr>
              <a:t> __ H</a:t>
            </a:r>
            <a:r>
              <a:rPr lang="en-US" sz="2700" baseline="-25000" dirty="0">
                <a:sym typeface="Wingdings" panose="05000000000000000000" pitchFamily="2" charset="2"/>
              </a:rPr>
              <a:t>2</a:t>
            </a:r>
            <a:r>
              <a:rPr lang="en-US" sz="2700" dirty="0">
                <a:sym typeface="Wingdings" panose="05000000000000000000" pitchFamily="2" charset="2"/>
              </a:rPr>
              <a:t> + __ O</a:t>
            </a:r>
            <a:r>
              <a:rPr lang="en-US" sz="2700" baseline="-25000" dirty="0">
                <a:sym typeface="Wingdings" panose="05000000000000000000" pitchFamily="2" charset="2"/>
              </a:rPr>
              <a:t>2</a:t>
            </a:r>
            <a:endParaRPr lang="en-US" sz="2700" dirty="0"/>
          </a:p>
          <a:p>
            <a:endParaRPr lang="en-US" dirty="0" smtClean="0"/>
          </a:p>
          <a:p>
            <a:r>
              <a:rPr lang="en-US" dirty="0"/>
              <a:t>	</a:t>
            </a:r>
            <a:endParaRPr lang="en-US" dirty="0" smtClean="0"/>
          </a:p>
          <a:p>
            <a:r>
              <a:rPr lang="en-US" sz="2500" b="0" dirty="0" smtClean="0"/>
              <a:t>Write out the chemical equation and balance it:</a:t>
            </a:r>
          </a:p>
          <a:p>
            <a:endParaRPr lang="en-US" dirty="0"/>
          </a:p>
          <a:p>
            <a:r>
              <a:rPr lang="en-US" dirty="0" smtClean="0"/>
              <a:t>	</a:t>
            </a:r>
            <a:r>
              <a:rPr lang="en-US" sz="2700" dirty="0" smtClean="0"/>
              <a:t>Iron reacts with oxygen to produce iron (III) oxide</a:t>
            </a:r>
          </a:p>
          <a:p>
            <a:endParaRPr lang="en-US" dirty="0"/>
          </a:p>
          <a:p>
            <a:r>
              <a:rPr lang="en-US" dirty="0" smtClean="0"/>
              <a:t>	</a:t>
            </a:r>
            <a:endParaRPr lang="en-US" dirty="0"/>
          </a:p>
        </p:txBody>
      </p:sp>
    </p:spTree>
    <p:extLst>
      <p:ext uri="{BB962C8B-B14F-4D97-AF65-F5344CB8AC3E}">
        <p14:creationId xmlns:p14="http://schemas.microsoft.com/office/powerpoint/2010/main" val="7179096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Date Placeholder 3"/>
          <p:cNvSpPr>
            <a:spLocks noGrp="1"/>
          </p:cNvSpPr>
          <p:nvPr>
            <p:ph type="dt" sz="quarter" idx="10"/>
          </p:nvPr>
        </p:nvSpPr>
        <p:spPr>
          <a:noFill/>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0BE31BC9-CC65-4DA6-9E39-300DECA59222}" type="datetime1">
              <a:rPr lang="en-US" altLang="en-US" sz="1400" smtClean="0"/>
              <a:pPr eaLnBrk="1" hangingPunct="1">
                <a:spcBef>
                  <a:spcPct val="0"/>
                </a:spcBef>
                <a:buFontTx/>
                <a:buNone/>
              </a:pPr>
              <a:t>4/16/2014</a:t>
            </a:fld>
            <a:endParaRPr lang="en-US" altLang="en-US" sz="1400" smtClean="0"/>
          </a:p>
        </p:txBody>
      </p:sp>
      <p:sp>
        <p:nvSpPr>
          <p:cNvPr id="98307" name="Slide Number Placehold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80060D8F-9FF9-42F1-9454-6C2A68437D07}" type="slidenum">
              <a:rPr lang="en-US" altLang="en-US" sz="1400" smtClean="0"/>
              <a:pPr eaLnBrk="1" hangingPunct="1">
                <a:spcBef>
                  <a:spcPct val="0"/>
                </a:spcBef>
                <a:buFontTx/>
                <a:buNone/>
              </a:pPr>
              <a:t>72</a:t>
            </a:fld>
            <a:endParaRPr lang="en-US" altLang="en-US" sz="1400" smtClean="0"/>
          </a:p>
        </p:txBody>
      </p:sp>
      <p:sp>
        <p:nvSpPr>
          <p:cNvPr id="98308" name="Rectangle 2"/>
          <p:cNvSpPr>
            <a:spLocks noGrp="1" noChangeArrowheads="1"/>
          </p:cNvSpPr>
          <p:nvPr>
            <p:ph type="title"/>
          </p:nvPr>
        </p:nvSpPr>
        <p:spPr>
          <a:xfrm>
            <a:off x="152400" y="228600"/>
            <a:ext cx="8763000" cy="548640"/>
          </a:xfrm>
        </p:spPr>
        <p:txBody>
          <a:bodyPr/>
          <a:lstStyle/>
          <a:p>
            <a:pPr eaLnBrk="1" hangingPunct="1"/>
            <a:r>
              <a:rPr lang="en-US" altLang="en-US" sz="4000" dirty="0" smtClean="0"/>
              <a:t>Balance the following equations</a:t>
            </a:r>
          </a:p>
        </p:txBody>
      </p:sp>
      <p:sp>
        <p:nvSpPr>
          <p:cNvPr id="98309" name="Rectangle 3"/>
          <p:cNvSpPr>
            <a:spLocks noGrp="1" noChangeArrowheads="1"/>
          </p:cNvSpPr>
          <p:nvPr>
            <p:ph type="body" idx="1"/>
          </p:nvPr>
        </p:nvSpPr>
        <p:spPr/>
        <p:txBody>
          <a:bodyPr>
            <a:normAutofit fontScale="92500"/>
          </a:bodyPr>
          <a:lstStyle/>
          <a:p>
            <a:pPr eaLnBrk="1" hangingPunct="1">
              <a:buFontTx/>
              <a:buNone/>
            </a:pPr>
            <a:r>
              <a:rPr lang="en-US" altLang="en-US" sz="2800" dirty="0" smtClean="0"/>
              <a:t>__</a:t>
            </a:r>
            <a:r>
              <a:rPr lang="en-US" altLang="en-US" sz="2800" dirty="0" err="1" smtClean="0"/>
              <a:t>FeS</a:t>
            </a:r>
            <a:r>
              <a:rPr lang="en-US" altLang="en-US" sz="2800" dirty="0" smtClean="0"/>
              <a:t>  +  __</a:t>
            </a:r>
            <a:r>
              <a:rPr lang="en-US" altLang="en-US" sz="2800" dirty="0" err="1" smtClean="0"/>
              <a:t>HCl</a:t>
            </a:r>
            <a:r>
              <a:rPr lang="en-US" altLang="en-US" sz="2800" dirty="0" smtClean="0"/>
              <a:t>  	→     __FeCl</a:t>
            </a:r>
            <a:r>
              <a:rPr lang="en-US" altLang="en-US" sz="2800" baseline="-25000" dirty="0" smtClean="0"/>
              <a:t>2</a:t>
            </a:r>
            <a:r>
              <a:rPr lang="en-US" altLang="en-US" sz="2800" dirty="0" smtClean="0"/>
              <a:t>  +  H</a:t>
            </a:r>
            <a:r>
              <a:rPr lang="en-US" altLang="en-US" sz="2800" baseline="-25000" dirty="0" smtClean="0"/>
              <a:t>2</a:t>
            </a:r>
            <a:r>
              <a:rPr lang="en-US" altLang="en-US" sz="2800" dirty="0" smtClean="0"/>
              <a:t>S</a:t>
            </a:r>
          </a:p>
          <a:p>
            <a:pPr eaLnBrk="1" hangingPunct="1">
              <a:buFontTx/>
              <a:buNone/>
            </a:pPr>
            <a:endParaRPr lang="en-US" altLang="en-US" sz="2800" dirty="0" smtClean="0"/>
          </a:p>
          <a:p>
            <a:pPr eaLnBrk="1" hangingPunct="1">
              <a:buFontTx/>
              <a:buNone/>
            </a:pPr>
            <a:r>
              <a:rPr lang="en-US" altLang="en-US" sz="2800" dirty="0" smtClean="0"/>
              <a:t>__KClO</a:t>
            </a:r>
            <a:r>
              <a:rPr lang="en-US" altLang="en-US" sz="2800" baseline="-25000" dirty="0" smtClean="0"/>
              <a:t>3 </a:t>
            </a:r>
            <a:r>
              <a:rPr lang="en-US" altLang="en-US" sz="2800" dirty="0" smtClean="0"/>
              <a:t>   </a:t>
            </a:r>
            <a:r>
              <a:rPr lang="en-US" altLang="en-US" sz="2800" dirty="0" smtClean="0">
                <a:sym typeface="Wingdings" pitchFamily="2" charset="2"/>
              </a:rPr>
              <a:t></a:t>
            </a:r>
            <a:r>
              <a:rPr lang="en-US" altLang="en-US" sz="2800" dirty="0" smtClean="0"/>
              <a:t>       __</a:t>
            </a:r>
            <a:r>
              <a:rPr lang="en-US" altLang="en-US" sz="2800" dirty="0" err="1" smtClean="0"/>
              <a:t>KCl</a:t>
            </a:r>
            <a:r>
              <a:rPr lang="en-US" altLang="en-US" sz="2800" dirty="0" smtClean="0"/>
              <a:t>  +  __O</a:t>
            </a:r>
            <a:r>
              <a:rPr lang="en-US" altLang="en-US" sz="2800" baseline="-25000" dirty="0" smtClean="0"/>
              <a:t>2</a:t>
            </a:r>
          </a:p>
          <a:p>
            <a:pPr eaLnBrk="1" hangingPunct="1">
              <a:buFontTx/>
              <a:buNone/>
            </a:pPr>
            <a:endParaRPr lang="en-US" altLang="en-US" sz="2800" baseline="-25000" dirty="0" smtClean="0"/>
          </a:p>
          <a:p>
            <a:pPr eaLnBrk="1" hangingPunct="1">
              <a:buFontTx/>
              <a:buNone/>
            </a:pPr>
            <a:r>
              <a:rPr lang="en-US" altLang="en-US" sz="2800" dirty="0" smtClean="0"/>
              <a:t>__H</a:t>
            </a:r>
            <a:r>
              <a:rPr lang="en-US" altLang="en-US" sz="2800" baseline="-25000" dirty="0" smtClean="0"/>
              <a:t>2</a:t>
            </a:r>
            <a:r>
              <a:rPr lang="en-US" altLang="en-US" sz="2800" dirty="0" smtClean="0"/>
              <a:t>S  +  __O</a:t>
            </a:r>
            <a:r>
              <a:rPr lang="en-US" altLang="en-US" sz="2800" baseline="-25000" dirty="0" smtClean="0"/>
              <a:t>2</a:t>
            </a:r>
            <a:r>
              <a:rPr lang="en-US" altLang="en-US" sz="2800" dirty="0" smtClean="0"/>
              <a:t>      →        __SO</a:t>
            </a:r>
            <a:r>
              <a:rPr lang="en-US" altLang="en-US" sz="2800" baseline="-25000" dirty="0" smtClean="0"/>
              <a:t>2</a:t>
            </a:r>
            <a:r>
              <a:rPr lang="en-US" altLang="en-US" sz="2800" dirty="0" smtClean="0"/>
              <a:t>  +__H</a:t>
            </a:r>
            <a:r>
              <a:rPr lang="en-US" altLang="en-US" sz="2800" baseline="-25000" dirty="0" smtClean="0"/>
              <a:t>2</a:t>
            </a:r>
            <a:r>
              <a:rPr lang="en-US" altLang="en-US" sz="2800" dirty="0" smtClean="0"/>
              <a:t>O</a:t>
            </a:r>
          </a:p>
          <a:p>
            <a:pPr eaLnBrk="1" hangingPunct="1">
              <a:buFontTx/>
              <a:buNone/>
            </a:pPr>
            <a:endParaRPr lang="en-US" altLang="en-US" sz="2800" dirty="0" smtClean="0"/>
          </a:p>
          <a:p>
            <a:pPr eaLnBrk="1" hangingPunct="1">
              <a:buFontTx/>
              <a:buNone/>
            </a:pPr>
            <a:r>
              <a:rPr lang="en-US" altLang="en-US" sz="2800" dirty="0" smtClean="0"/>
              <a:t>__Na</a:t>
            </a:r>
            <a:r>
              <a:rPr lang="en-US" altLang="en-US" sz="2800" baseline="-25000" dirty="0" smtClean="0"/>
              <a:t>2</a:t>
            </a:r>
            <a:r>
              <a:rPr lang="en-US" altLang="en-US" sz="2800" dirty="0" smtClean="0"/>
              <a:t>O</a:t>
            </a:r>
            <a:r>
              <a:rPr lang="en-US" altLang="en-US" sz="2800" baseline="-25000" dirty="0" smtClean="0"/>
              <a:t>2</a:t>
            </a:r>
            <a:r>
              <a:rPr lang="en-US" altLang="en-US" sz="2800" dirty="0" smtClean="0"/>
              <a:t>  +  __H</a:t>
            </a:r>
            <a:r>
              <a:rPr lang="en-US" altLang="en-US" sz="2800" baseline="-25000" dirty="0" smtClean="0"/>
              <a:t>2</a:t>
            </a:r>
            <a:r>
              <a:rPr lang="en-US" altLang="en-US" sz="2800" dirty="0" smtClean="0"/>
              <a:t>O       →      __O</a:t>
            </a:r>
            <a:r>
              <a:rPr lang="en-US" altLang="en-US" sz="2800" baseline="-25000" dirty="0" smtClean="0"/>
              <a:t>2</a:t>
            </a:r>
            <a:r>
              <a:rPr lang="en-US" altLang="en-US" sz="2800" dirty="0" smtClean="0"/>
              <a:t>  +  __</a:t>
            </a:r>
            <a:r>
              <a:rPr lang="en-US" altLang="en-US" sz="2800" dirty="0" err="1" smtClean="0"/>
              <a:t>NaOH</a:t>
            </a:r>
            <a:endParaRPr lang="en-US" altLang="en-US" sz="2800" dirty="0" smtClean="0"/>
          </a:p>
        </p:txBody>
      </p:sp>
    </p:spTree>
    <p:custDataLst>
      <p:tags r:id="rId1"/>
    </p:custDataLst>
    <p:extLst>
      <p:ext uri="{BB962C8B-B14F-4D97-AF65-F5344CB8AC3E}">
        <p14:creationId xmlns:p14="http://schemas.microsoft.com/office/powerpoint/2010/main" val="844224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98309">
                                            <p:txEl>
                                              <p:pRg st="4" end="4"/>
                                            </p:txEl>
                                          </p:spTgt>
                                        </p:tgtEl>
                                        <p:attrNameLst>
                                          <p:attrName>style.color</p:attrName>
                                        </p:attrNameLst>
                                      </p:cBhvr>
                                      <p:to>
                                        <a:schemeClr val="accent2"/>
                                      </p:to>
                                    </p:animClr>
                                    <p:animClr clrSpc="rgb" dir="cw">
                                      <p:cBhvr>
                                        <p:cTn id="7" dur="500" fill="hold"/>
                                        <p:tgtEl>
                                          <p:spTgt spid="98309">
                                            <p:txEl>
                                              <p:pRg st="4" end="4"/>
                                            </p:txEl>
                                          </p:spTgt>
                                        </p:tgtEl>
                                        <p:attrNameLst>
                                          <p:attrName>fillcolor</p:attrName>
                                        </p:attrNameLst>
                                      </p:cBhvr>
                                      <p:to>
                                        <a:schemeClr val="accent2"/>
                                      </p:to>
                                    </p:animClr>
                                    <p:set>
                                      <p:cBhvr>
                                        <p:cTn id="8" dur="500" fill="hold"/>
                                        <p:tgtEl>
                                          <p:spTgt spid="98309">
                                            <p:txEl>
                                              <p:pRg st="4" end="4"/>
                                            </p:txEl>
                                          </p:spTgt>
                                        </p:tgtEl>
                                        <p:attrNameLst>
                                          <p:attrName>fill.type</p:attrName>
                                        </p:attrNameLst>
                                      </p:cBhvr>
                                      <p:to>
                                        <p:strVal val="solid"/>
                                      </p:to>
                                    </p:set>
                                    <p:set>
                                      <p:cBhvr>
                                        <p:cTn id="9" dur="500" fill="hold"/>
                                        <p:tgtEl>
                                          <p:spTgt spid="98309">
                                            <p:txEl>
                                              <p:pRg st="4" end="4"/>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the oxygen just won’t balance</a:t>
            </a:r>
            <a:endParaRPr lang="en-US" dirty="0"/>
          </a:p>
        </p:txBody>
      </p:sp>
      <p:sp>
        <p:nvSpPr>
          <p:cNvPr id="3" name="Content Placeholder 2"/>
          <p:cNvSpPr>
            <a:spLocks noGrp="1"/>
          </p:cNvSpPr>
          <p:nvPr>
            <p:ph idx="1"/>
          </p:nvPr>
        </p:nvSpPr>
        <p:spPr>
          <a:xfrm>
            <a:off x="228600" y="1100628"/>
            <a:ext cx="8915400" cy="3579849"/>
          </a:xfrm>
        </p:spPr>
        <p:txBody>
          <a:bodyPr/>
          <a:lstStyle/>
          <a:p>
            <a:r>
              <a:rPr lang="en-US" sz="2400" dirty="0" smtClean="0"/>
              <a:t>Sometimes oxygen, O</a:t>
            </a:r>
            <a:r>
              <a:rPr lang="en-US" sz="2400" baseline="-25000" dirty="0" smtClean="0"/>
              <a:t>2</a:t>
            </a:r>
            <a:r>
              <a:rPr lang="en-US" sz="2400" dirty="0" smtClean="0"/>
              <a:t>, can be difficult to balance, especially when different numbers of moles of oxygen are present on either side of the reaction.</a:t>
            </a:r>
          </a:p>
          <a:p>
            <a:endParaRPr lang="en-US" dirty="0"/>
          </a:p>
          <a:p>
            <a:r>
              <a:rPr lang="en-US" altLang="en-US" dirty="0" smtClean="0"/>
              <a:t>		</a:t>
            </a:r>
            <a:r>
              <a:rPr lang="en-US" altLang="en-US" sz="2600" dirty="0" smtClean="0"/>
              <a:t>__</a:t>
            </a:r>
            <a:r>
              <a:rPr lang="en-US" altLang="en-US" sz="2600" dirty="0"/>
              <a:t>H</a:t>
            </a:r>
            <a:r>
              <a:rPr lang="en-US" altLang="en-US" sz="2600" baseline="-25000" dirty="0"/>
              <a:t>2</a:t>
            </a:r>
            <a:r>
              <a:rPr lang="en-US" altLang="en-US" sz="2600" dirty="0"/>
              <a:t>S  +  __O</a:t>
            </a:r>
            <a:r>
              <a:rPr lang="en-US" altLang="en-US" sz="2600" baseline="-25000" dirty="0"/>
              <a:t>2</a:t>
            </a:r>
            <a:r>
              <a:rPr lang="en-US" altLang="en-US" sz="2600" dirty="0"/>
              <a:t>      →        __SO</a:t>
            </a:r>
            <a:r>
              <a:rPr lang="en-US" altLang="en-US" sz="2600" baseline="-25000" dirty="0"/>
              <a:t>2</a:t>
            </a:r>
            <a:r>
              <a:rPr lang="en-US" altLang="en-US" sz="2600" dirty="0"/>
              <a:t>  +__H</a:t>
            </a:r>
            <a:r>
              <a:rPr lang="en-US" altLang="en-US" sz="2600" baseline="-25000" dirty="0"/>
              <a:t>2</a:t>
            </a:r>
            <a:r>
              <a:rPr lang="en-US" altLang="en-US" sz="2600" dirty="0"/>
              <a:t>O</a:t>
            </a:r>
          </a:p>
          <a:p>
            <a:endParaRPr lang="en-US" dirty="0" smtClean="0"/>
          </a:p>
          <a:p>
            <a:r>
              <a:rPr lang="en-US" sz="2400" dirty="0" smtClean="0"/>
              <a:t>Solution: Use fractions and then a multiplier to get lowest whole number ratio.</a:t>
            </a:r>
          </a:p>
          <a:p>
            <a:endParaRPr lang="en-US" sz="2400" dirty="0"/>
          </a:p>
          <a:p>
            <a:endParaRPr lang="en-US" dirty="0" smtClean="0"/>
          </a:p>
        </p:txBody>
      </p:sp>
    </p:spTree>
    <p:extLst>
      <p:ext uri="{BB962C8B-B14F-4D97-AF65-F5344CB8AC3E}">
        <p14:creationId xmlns:p14="http://schemas.microsoft.com/office/powerpoint/2010/main" val="168481352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the oxygen just won’t balance</a:t>
            </a:r>
            <a:endParaRPr lang="en-US" dirty="0"/>
          </a:p>
        </p:txBody>
      </p:sp>
      <p:sp>
        <p:nvSpPr>
          <p:cNvPr id="3" name="Content Placeholder 2"/>
          <p:cNvSpPr>
            <a:spLocks noGrp="1"/>
          </p:cNvSpPr>
          <p:nvPr>
            <p:ph idx="1"/>
          </p:nvPr>
        </p:nvSpPr>
        <p:spPr>
          <a:xfrm>
            <a:off x="228600" y="1100628"/>
            <a:ext cx="8915400" cy="4309572"/>
          </a:xfrm>
        </p:spPr>
        <p:txBody>
          <a:bodyPr/>
          <a:lstStyle/>
          <a:p>
            <a:r>
              <a:rPr lang="en-US" sz="2400" dirty="0"/>
              <a:t>Solution: Use fractions and then a multiplier to get lowest whole number ratio</a:t>
            </a:r>
            <a:r>
              <a:rPr lang="en-US" sz="2400" dirty="0" smtClean="0"/>
              <a:t>.</a:t>
            </a:r>
          </a:p>
          <a:p>
            <a:r>
              <a:rPr lang="en-US" sz="2200" dirty="0" smtClean="0"/>
              <a:t>After you’ve balanced everything else….</a:t>
            </a:r>
            <a:endParaRPr lang="en-US" sz="2200" dirty="0"/>
          </a:p>
          <a:p>
            <a:r>
              <a:rPr lang="en-US" sz="1800" dirty="0" smtClean="0"/>
              <a:t>Split the diatomic oxygen into a single atom (just for now!) with a fraction where the number of the top is equal to the number of </a:t>
            </a:r>
            <a:r>
              <a:rPr lang="en-US" sz="1800" dirty="0" err="1" smtClean="0"/>
              <a:t>oxygens</a:t>
            </a:r>
            <a:r>
              <a:rPr lang="en-US" sz="1800" dirty="0" smtClean="0"/>
              <a:t> on the other side of the reaction.</a:t>
            </a:r>
          </a:p>
          <a:p>
            <a:endParaRPr lang="en-US" dirty="0"/>
          </a:p>
          <a:p>
            <a:endParaRPr lang="en-US" dirty="0" smtClean="0"/>
          </a:p>
          <a:p>
            <a:r>
              <a:rPr lang="en-US" sz="1800" dirty="0" smtClean="0"/>
              <a:t>Now, multiply across by 2 to get whole numbers:</a:t>
            </a:r>
            <a:endParaRPr lang="en-US" sz="1800" dirty="0"/>
          </a:p>
          <a:p>
            <a:endParaRPr lang="en-US" dirty="0"/>
          </a:p>
          <a:p>
            <a:endParaRPr lang="en-US" dirty="0"/>
          </a:p>
        </p:txBody>
      </p:sp>
      <p:sp>
        <p:nvSpPr>
          <p:cNvPr id="4" name="Rectangle 3"/>
          <p:cNvSpPr/>
          <p:nvPr/>
        </p:nvSpPr>
        <p:spPr>
          <a:xfrm>
            <a:off x="4482" y="3408912"/>
            <a:ext cx="8763000" cy="492443"/>
          </a:xfrm>
          <a:prstGeom prst="rect">
            <a:avLst/>
          </a:prstGeom>
        </p:spPr>
        <p:txBody>
          <a:bodyPr wrap="square">
            <a:spAutoFit/>
          </a:bodyPr>
          <a:lstStyle/>
          <a:p>
            <a:r>
              <a:rPr lang="en-US" altLang="en-US" dirty="0">
                <a:solidFill>
                  <a:schemeClr val="accent3">
                    <a:lumMod val="50000"/>
                  </a:schemeClr>
                </a:solidFill>
              </a:rPr>
              <a:t>	</a:t>
            </a:r>
            <a:r>
              <a:rPr lang="en-US" altLang="en-US" sz="2600" dirty="0" smtClean="0">
                <a:solidFill>
                  <a:schemeClr val="accent3">
                    <a:lumMod val="50000"/>
                  </a:schemeClr>
                </a:solidFill>
              </a:rPr>
              <a:t>1 H</a:t>
            </a:r>
            <a:r>
              <a:rPr lang="en-US" altLang="en-US" sz="2600" baseline="-25000" dirty="0" smtClean="0">
                <a:solidFill>
                  <a:schemeClr val="accent3">
                    <a:lumMod val="50000"/>
                  </a:schemeClr>
                </a:solidFill>
              </a:rPr>
              <a:t>2</a:t>
            </a:r>
            <a:r>
              <a:rPr lang="en-US" altLang="en-US" sz="2600" dirty="0" smtClean="0">
                <a:solidFill>
                  <a:schemeClr val="accent3">
                    <a:lumMod val="50000"/>
                  </a:schemeClr>
                </a:solidFill>
              </a:rPr>
              <a:t>S  </a:t>
            </a:r>
            <a:r>
              <a:rPr lang="en-US" altLang="en-US" sz="2600" dirty="0">
                <a:solidFill>
                  <a:schemeClr val="accent3">
                    <a:lumMod val="50000"/>
                  </a:schemeClr>
                </a:solidFill>
              </a:rPr>
              <a:t>+  </a:t>
            </a:r>
            <a:r>
              <a:rPr lang="en-US" altLang="en-US" sz="2600" dirty="0" smtClean="0">
                <a:solidFill>
                  <a:schemeClr val="accent3">
                    <a:lumMod val="50000"/>
                  </a:schemeClr>
                </a:solidFill>
              </a:rPr>
              <a:t>3/2 O</a:t>
            </a:r>
            <a:r>
              <a:rPr lang="en-US" altLang="en-US" sz="2600" baseline="-25000" dirty="0" smtClean="0">
                <a:solidFill>
                  <a:schemeClr val="accent3">
                    <a:lumMod val="50000"/>
                  </a:schemeClr>
                </a:solidFill>
              </a:rPr>
              <a:t>2</a:t>
            </a:r>
            <a:r>
              <a:rPr lang="en-US" altLang="en-US" sz="2600" dirty="0" smtClean="0">
                <a:solidFill>
                  <a:schemeClr val="accent3">
                    <a:lumMod val="50000"/>
                  </a:schemeClr>
                </a:solidFill>
              </a:rPr>
              <a:t>      </a:t>
            </a:r>
            <a:r>
              <a:rPr lang="en-US" altLang="en-US" sz="2600" dirty="0">
                <a:solidFill>
                  <a:schemeClr val="accent3">
                    <a:lumMod val="50000"/>
                  </a:schemeClr>
                </a:solidFill>
              </a:rPr>
              <a:t>→        </a:t>
            </a:r>
            <a:r>
              <a:rPr lang="en-US" altLang="en-US" sz="2600" dirty="0" smtClean="0">
                <a:solidFill>
                  <a:schemeClr val="accent3">
                    <a:lumMod val="50000"/>
                  </a:schemeClr>
                </a:solidFill>
              </a:rPr>
              <a:t>1 SO</a:t>
            </a:r>
            <a:r>
              <a:rPr lang="en-US" altLang="en-US" sz="2600" baseline="-25000" dirty="0" smtClean="0">
                <a:solidFill>
                  <a:schemeClr val="accent3">
                    <a:lumMod val="50000"/>
                  </a:schemeClr>
                </a:solidFill>
              </a:rPr>
              <a:t>2</a:t>
            </a:r>
            <a:r>
              <a:rPr lang="en-US" altLang="en-US" sz="2600" dirty="0" smtClean="0">
                <a:solidFill>
                  <a:schemeClr val="accent3">
                    <a:lumMod val="50000"/>
                  </a:schemeClr>
                </a:solidFill>
              </a:rPr>
              <a:t>  + 1 H</a:t>
            </a:r>
            <a:r>
              <a:rPr lang="en-US" altLang="en-US" sz="2600" baseline="-25000" dirty="0" smtClean="0">
                <a:solidFill>
                  <a:schemeClr val="accent3">
                    <a:lumMod val="50000"/>
                  </a:schemeClr>
                </a:solidFill>
              </a:rPr>
              <a:t>2</a:t>
            </a:r>
            <a:r>
              <a:rPr lang="en-US" altLang="en-US" sz="2600" dirty="0" smtClean="0">
                <a:solidFill>
                  <a:schemeClr val="accent3">
                    <a:lumMod val="50000"/>
                  </a:schemeClr>
                </a:solidFill>
              </a:rPr>
              <a:t>O</a:t>
            </a:r>
            <a:endParaRPr lang="en-US" altLang="en-US" sz="2600" dirty="0">
              <a:solidFill>
                <a:schemeClr val="accent3">
                  <a:lumMod val="50000"/>
                </a:schemeClr>
              </a:solidFill>
            </a:endParaRPr>
          </a:p>
        </p:txBody>
      </p:sp>
      <p:sp>
        <p:nvSpPr>
          <p:cNvPr id="5" name="Rectangle 4"/>
          <p:cNvSpPr/>
          <p:nvPr/>
        </p:nvSpPr>
        <p:spPr>
          <a:xfrm>
            <a:off x="116541" y="4569534"/>
            <a:ext cx="8763000" cy="492443"/>
          </a:xfrm>
          <a:prstGeom prst="rect">
            <a:avLst/>
          </a:prstGeom>
        </p:spPr>
        <p:txBody>
          <a:bodyPr wrap="square">
            <a:spAutoFit/>
          </a:bodyPr>
          <a:lstStyle/>
          <a:p>
            <a:r>
              <a:rPr lang="en-US" altLang="en-US" dirty="0"/>
              <a:t>	</a:t>
            </a:r>
            <a:r>
              <a:rPr lang="en-US" altLang="en-US" sz="2600" dirty="0" smtClean="0">
                <a:solidFill>
                  <a:schemeClr val="accent3">
                    <a:lumMod val="50000"/>
                  </a:schemeClr>
                </a:solidFill>
              </a:rPr>
              <a:t>2 H</a:t>
            </a:r>
            <a:r>
              <a:rPr lang="en-US" altLang="en-US" sz="2600" baseline="-25000" dirty="0" smtClean="0">
                <a:solidFill>
                  <a:schemeClr val="accent3">
                    <a:lumMod val="50000"/>
                  </a:schemeClr>
                </a:solidFill>
              </a:rPr>
              <a:t>2</a:t>
            </a:r>
            <a:r>
              <a:rPr lang="en-US" altLang="en-US" sz="2600" dirty="0" smtClean="0">
                <a:solidFill>
                  <a:schemeClr val="accent3">
                    <a:lumMod val="50000"/>
                  </a:schemeClr>
                </a:solidFill>
              </a:rPr>
              <a:t>S  </a:t>
            </a:r>
            <a:r>
              <a:rPr lang="en-US" altLang="en-US" sz="2600" dirty="0">
                <a:solidFill>
                  <a:schemeClr val="accent3">
                    <a:lumMod val="50000"/>
                  </a:schemeClr>
                </a:solidFill>
              </a:rPr>
              <a:t>+  </a:t>
            </a:r>
            <a:r>
              <a:rPr lang="en-US" altLang="en-US" sz="2600" dirty="0" smtClean="0">
                <a:solidFill>
                  <a:schemeClr val="accent3">
                    <a:lumMod val="50000"/>
                  </a:schemeClr>
                </a:solidFill>
              </a:rPr>
              <a:t>3 O</a:t>
            </a:r>
            <a:r>
              <a:rPr lang="en-US" altLang="en-US" sz="2600" baseline="-25000" dirty="0" smtClean="0">
                <a:solidFill>
                  <a:schemeClr val="accent3">
                    <a:lumMod val="50000"/>
                  </a:schemeClr>
                </a:solidFill>
              </a:rPr>
              <a:t>2</a:t>
            </a:r>
            <a:r>
              <a:rPr lang="en-US" altLang="en-US" sz="2600" dirty="0" smtClean="0">
                <a:solidFill>
                  <a:schemeClr val="accent3">
                    <a:lumMod val="50000"/>
                  </a:schemeClr>
                </a:solidFill>
              </a:rPr>
              <a:t>      </a:t>
            </a:r>
            <a:r>
              <a:rPr lang="en-US" altLang="en-US" sz="2600" dirty="0">
                <a:solidFill>
                  <a:schemeClr val="accent3">
                    <a:lumMod val="50000"/>
                  </a:schemeClr>
                </a:solidFill>
              </a:rPr>
              <a:t>→        </a:t>
            </a:r>
            <a:r>
              <a:rPr lang="en-US" altLang="en-US" sz="2600" dirty="0" smtClean="0">
                <a:solidFill>
                  <a:schemeClr val="accent3">
                    <a:lumMod val="50000"/>
                  </a:schemeClr>
                </a:solidFill>
              </a:rPr>
              <a:t>2 SO</a:t>
            </a:r>
            <a:r>
              <a:rPr lang="en-US" altLang="en-US" sz="2600" baseline="-25000" dirty="0" smtClean="0">
                <a:solidFill>
                  <a:schemeClr val="accent3">
                    <a:lumMod val="50000"/>
                  </a:schemeClr>
                </a:solidFill>
              </a:rPr>
              <a:t>2</a:t>
            </a:r>
            <a:r>
              <a:rPr lang="en-US" altLang="en-US" sz="2600" dirty="0" smtClean="0">
                <a:solidFill>
                  <a:schemeClr val="accent3">
                    <a:lumMod val="50000"/>
                  </a:schemeClr>
                </a:solidFill>
              </a:rPr>
              <a:t>  + 2 H</a:t>
            </a:r>
            <a:r>
              <a:rPr lang="en-US" altLang="en-US" sz="2600" baseline="-25000" dirty="0" smtClean="0">
                <a:solidFill>
                  <a:schemeClr val="accent3">
                    <a:lumMod val="50000"/>
                  </a:schemeClr>
                </a:solidFill>
              </a:rPr>
              <a:t>2</a:t>
            </a:r>
            <a:r>
              <a:rPr lang="en-US" altLang="en-US" sz="2600" dirty="0" smtClean="0">
                <a:solidFill>
                  <a:schemeClr val="accent3">
                    <a:lumMod val="50000"/>
                  </a:schemeClr>
                </a:solidFill>
              </a:rPr>
              <a:t>O</a:t>
            </a:r>
            <a:endParaRPr lang="en-US" altLang="en-US" sz="2600" dirty="0">
              <a:solidFill>
                <a:schemeClr val="accent3">
                  <a:lumMod val="50000"/>
                </a:schemeClr>
              </a:solidFill>
            </a:endParaRPr>
          </a:p>
        </p:txBody>
      </p:sp>
    </p:spTree>
    <p:extLst>
      <p:ext uri="{BB962C8B-B14F-4D97-AF65-F5344CB8AC3E}">
        <p14:creationId xmlns:p14="http://schemas.microsoft.com/office/powerpoint/2010/main" val="423382145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362200"/>
            <a:ext cx="5029200" cy="548640"/>
          </a:xfrm>
        </p:spPr>
        <p:txBody>
          <a:bodyPr/>
          <a:lstStyle/>
          <a:p>
            <a:r>
              <a:rPr lang="en-US" dirty="0" smtClean="0"/>
              <a:t>Day 10: Types of reactions</a:t>
            </a:r>
            <a:endParaRPr lang="en-US" dirty="0"/>
          </a:p>
        </p:txBody>
      </p:sp>
    </p:spTree>
    <p:extLst>
      <p:ext uri="{BB962C8B-B14F-4D97-AF65-F5344CB8AC3E}">
        <p14:creationId xmlns:p14="http://schemas.microsoft.com/office/powerpoint/2010/main" val="25046570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763000" cy="685800"/>
          </a:xfrm>
        </p:spPr>
        <p:txBody>
          <a:bodyPr/>
          <a:lstStyle/>
          <a:p>
            <a:r>
              <a:rPr lang="en-US" b="1" dirty="0" smtClean="0"/>
              <a:t>Day 12 </a:t>
            </a:r>
            <a:r>
              <a:rPr lang="en-US" b="1" dirty="0" err="1" smtClean="0"/>
              <a:t>bellwork</a:t>
            </a:r>
            <a:r>
              <a:rPr lang="en-US" b="1" dirty="0" smtClean="0"/>
              <a:t>: Identify the reaction type</a:t>
            </a:r>
            <a:endParaRPr lang="en-US" b="1" dirty="0"/>
          </a:p>
        </p:txBody>
      </p:sp>
      <p:sp>
        <p:nvSpPr>
          <p:cNvPr id="3" name="Content Placeholder 2"/>
          <p:cNvSpPr>
            <a:spLocks noGrp="1"/>
          </p:cNvSpPr>
          <p:nvPr>
            <p:ph idx="1"/>
          </p:nvPr>
        </p:nvSpPr>
        <p:spPr/>
        <p:txBody>
          <a:bodyPr>
            <a:normAutofit/>
          </a:bodyPr>
          <a:lstStyle/>
          <a:p>
            <a:endParaRPr lang="en-US" sz="2600" dirty="0"/>
          </a:p>
          <a:p>
            <a:r>
              <a:rPr lang="en-US" sz="2600" dirty="0" smtClean="0"/>
              <a:t>1. First day of school:</a:t>
            </a:r>
          </a:p>
          <a:p>
            <a:r>
              <a:rPr lang="en-US" sz="2600" dirty="0"/>
              <a:t>	</a:t>
            </a:r>
            <a:r>
              <a:rPr lang="en-US" sz="2600" dirty="0" smtClean="0"/>
              <a:t>	Zn + </a:t>
            </a:r>
            <a:r>
              <a:rPr lang="en-US" sz="2600" dirty="0" err="1" smtClean="0"/>
              <a:t>HCl</a:t>
            </a:r>
            <a:r>
              <a:rPr lang="en-US" sz="2600" dirty="0" smtClean="0"/>
              <a:t> </a:t>
            </a:r>
            <a:r>
              <a:rPr lang="en-US" sz="2600" dirty="0" smtClean="0">
                <a:sym typeface="Wingdings" panose="05000000000000000000" pitchFamily="2" charset="2"/>
              </a:rPr>
              <a:t> </a:t>
            </a:r>
            <a:r>
              <a:rPr lang="en-US" sz="2600" dirty="0" err="1" smtClean="0">
                <a:sym typeface="Wingdings" panose="05000000000000000000" pitchFamily="2" charset="2"/>
              </a:rPr>
              <a:t>ZnCl</a:t>
            </a:r>
            <a:r>
              <a:rPr lang="en-US" sz="2600" dirty="0" smtClean="0">
                <a:sym typeface="Wingdings" panose="05000000000000000000" pitchFamily="2" charset="2"/>
              </a:rPr>
              <a:t> + H</a:t>
            </a:r>
            <a:r>
              <a:rPr lang="en-US" sz="2600" baseline="-25000" dirty="0" smtClean="0">
                <a:sym typeface="Wingdings" panose="05000000000000000000" pitchFamily="2" charset="2"/>
              </a:rPr>
              <a:t>2</a:t>
            </a:r>
          </a:p>
          <a:p>
            <a:r>
              <a:rPr lang="en-US" sz="2600" baseline="-25000" dirty="0" smtClean="0">
                <a:sym typeface="Wingdings" panose="05000000000000000000" pitchFamily="2" charset="2"/>
              </a:rPr>
              <a:t> </a:t>
            </a:r>
          </a:p>
          <a:p>
            <a:endParaRPr lang="en-US" sz="2600" baseline="-25000" dirty="0">
              <a:sym typeface="Wingdings" panose="05000000000000000000" pitchFamily="2" charset="2"/>
            </a:endParaRPr>
          </a:p>
          <a:p>
            <a:r>
              <a:rPr lang="en-US" sz="2600" dirty="0" smtClean="0">
                <a:sym typeface="Wingdings" panose="05000000000000000000" pitchFamily="2" charset="2"/>
              </a:rPr>
              <a:t>2. Today’s demo:</a:t>
            </a:r>
          </a:p>
          <a:p>
            <a:r>
              <a:rPr lang="en-US" sz="2600" baseline="-25000" dirty="0">
                <a:sym typeface="Wingdings" panose="05000000000000000000" pitchFamily="2" charset="2"/>
              </a:rPr>
              <a:t>	</a:t>
            </a:r>
            <a:r>
              <a:rPr lang="en-US" sz="2600" baseline="-25000" dirty="0" smtClean="0">
                <a:sym typeface="Wingdings" panose="05000000000000000000" pitchFamily="2" charset="2"/>
              </a:rPr>
              <a:t>		</a:t>
            </a:r>
            <a:r>
              <a:rPr lang="en-US" sz="2600" dirty="0" smtClean="0">
                <a:sym typeface="Wingdings" panose="05000000000000000000" pitchFamily="2" charset="2"/>
              </a:rPr>
              <a:t>Zn + S  </a:t>
            </a:r>
            <a:r>
              <a:rPr lang="en-US" sz="2600" dirty="0" err="1" smtClean="0">
                <a:sym typeface="Wingdings" panose="05000000000000000000" pitchFamily="2" charset="2"/>
              </a:rPr>
              <a:t>ZnS</a:t>
            </a:r>
            <a:endParaRPr lang="en-US" sz="2600" dirty="0" smtClean="0">
              <a:sym typeface="Wingdings" panose="05000000000000000000" pitchFamily="2" charset="2"/>
            </a:endParaRPr>
          </a:p>
        </p:txBody>
      </p:sp>
    </p:spTree>
    <p:extLst>
      <p:ext uri="{BB962C8B-B14F-4D97-AF65-F5344CB8AC3E}">
        <p14:creationId xmlns:p14="http://schemas.microsoft.com/office/powerpoint/2010/main" val="7116285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Date Placeholder 3"/>
          <p:cNvSpPr>
            <a:spLocks noGrp="1"/>
          </p:cNvSpPr>
          <p:nvPr>
            <p:ph type="dt" sz="quarter" idx="10"/>
          </p:nvPr>
        </p:nvSpPr>
        <p:spPr>
          <a:noFill/>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EFA84FB6-E013-44B4-B9FE-32A26E8D2094}" type="datetime1">
              <a:rPr lang="en-US" altLang="en-US" sz="1400" smtClean="0"/>
              <a:pPr eaLnBrk="1" hangingPunct="1">
                <a:spcBef>
                  <a:spcPct val="0"/>
                </a:spcBef>
                <a:buFontTx/>
                <a:buNone/>
              </a:pPr>
              <a:t>4/16/2014</a:t>
            </a:fld>
            <a:endParaRPr lang="en-US" altLang="en-US" sz="1400" smtClean="0"/>
          </a:p>
        </p:txBody>
      </p:sp>
      <p:sp>
        <p:nvSpPr>
          <p:cNvPr id="100355" name="Slide Number Placehold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78752A44-3C53-43E9-9169-67DB3FF9399A}" type="slidenum">
              <a:rPr lang="en-US" altLang="en-US" sz="1400" smtClean="0"/>
              <a:pPr eaLnBrk="1" hangingPunct="1">
                <a:spcBef>
                  <a:spcPct val="0"/>
                </a:spcBef>
                <a:buFontTx/>
                <a:buNone/>
              </a:pPr>
              <a:t>77</a:t>
            </a:fld>
            <a:endParaRPr lang="en-US" altLang="en-US" sz="1400" smtClean="0"/>
          </a:p>
        </p:txBody>
      </p:sp>
      <p:sp>
        <p:nvSpPr>
          <p:cNvPr id="100356" name="Rectangle 2"/>
          <p:cNvSpPr>
            <a:spLocks noGrp="1" noChangeArrowheads="1"/>
          </p:cNvSpPr>
          <p:nvPr>
            <p:ph type="title"/>
          </p:nvPr>
        </p:nvSpPr>
        <p:spPr>
          <a:xfrm>
            <a:off x="822960" y="365760"/>
            <a:ext cx="7520940" cy="2301240"/>
          </a:xfrm>
          <a:solidFill>
            <a:srgbClr val="0000FF"/>
          </a:solidFill>
        </p:spPr>
        <p:txBody>
          <a:bodyPr/>
          <a:lstStyle/>
          <a:p>
            <a:pPr eaLnBrk="1" hangingPunct="1"/>
            <a:r>
              <a:rPr lang="en-US" altLang="en-US" sz="5000" b="1" dirty="0" smtClean="0">
                <a:solidFill>
                  <a:schemeClr val="bg1"/>
                </a:solidFill>
              </a:rPr>
              <a:t>What holds atoms together?</a:t>
            </a:r>
            <a:endParaRPr lang="en-US" altLang="en-US" sz="5000" dirty="0" smtClean="0">
              <a:solidFill>
                <a:schemeClr val="bg1"/>
              </a:solidFill>
            </a:endParaRPr>
          </a:p>
        </p:txBody>
      </p:sp>
      <p:sp>
        <p:nvSpPr>
          <p:cNvPr id="102403" name="Rectangle 3"/>
          <p:cNvSpPr>
            <a:spLocks noGrp="1" noChangeArrowheads="1"/>
          </p:cNvSpPr>
          <p:nvPr>
            <p:ph type="body" idx="1"/>
          </p:nvPr>
        </p:nvSpPr>
        <p:spPr>
          <a:xfrm>
            <a:off x="838200" y="2971800"/>
            <a:ext cx="7520940" cy="3579849"/>
          </a:xfrm>
          <a:solidFill>
            <a:srgbClr val="0000FF"/>
          </a:solidFill>
        </p:spPr>
        <p:txBody>
          <a:bodyPr/>
          <a:lstStyle/>
          <a:p>
            <a:pPr eaLnBrk="1" hangingPunct="1"/>
            <a:r>
              <a:rPr lang="en-US" altLang="en-US" sz="2400" b="1" dirty="0" smtClean="0">
                <a:solidFill>
                  <a:srgbClr val="FFFF00"/>
                </a:solidFill>
                <a:latin typeface="Cambria" pitchFamily="18" charset="0"/>
              </a:rPr>
              <a:t>Electrons of one atoms are attracted to protons of another atom.</a:t>
            </a:r>
          </a:p>
          <a:p>
            <a:pPr eaLnBrk="1" hangingPunct="1"/>
            <a:r>
              <a:rPr lang="en-US" altLang="en-US" sz="2400" b="1" dirty="0" smtClean="0">
                <a:solidFill>
                  <a:srgbClr val="FFFF00"/>
                </a:solidFill>
                <a:latin typeface="Cambria" pitchFamily="18" charset="0"/>
              </a:rPr>
              <a:t>Electron clouds overlap</a:t>
            </a:r>
          </a:p>
          <a:p>
            <a:pPr eaLnBrk="1" hangingPunct="1"/>
            <a:r>
              <a:rPr lang="en-US" altLang="en-US" sz="2400" b="1" dirty="0" smtClean="0">
                <a:solidFill>
                  <a:srgbClr val="FFFF00"/>
                </a:solidFill>
              </a:rPr>
              <a:t>Energy must be added even if it is an exothermic reaction. </a:t>
            </a:r>
          </a:p>
          <a:p>
            <a:pPr eaLnBrk="1" hangingPunct="1"/>
            <a:r>
              <a:rPr lang="en-US" altLang="en-US" sz="2400" b="1" dirty="0" smtClean="0">
                <a:solidFill>
                  <a:srgbClr val="FFFF00"/>
                </a:solidFill>
              </a:rPr>
              <a:t>This energy is referred to as activation energy</a:t>
            </a:r>
          </a:p>
          <a:p>
            <a:pPr eaLnBrk="1" hangingPunct="1"/>
            <a:endParaRPr lang="en-US" altLang="en-US" dirty="0" smtClean="0">
              <a:latin typeface="Cambria" pitchFamily="18" charset="0"/>
            </a:endParaRPr>
          </a:p>
        </p:txBody>
      </p:sp>
    </p:spTree>
    <p:custDataLst>
      <p:tags r:id="rId1"/>
    </p:custDataLst>
    <p:extLst>
      <p:ext uri="{BB962C8B-B14F-4D97-AF65-F5344CB8AC3E}">
        <p14:creationId xmlns:p14="http://schemas.microsoft.com/office/powerpoint/2010/main" val="2119546051"/>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03">
                                            <p:bg/>
                                          </p:spTgt>
                                        </p:tgtEl>
                                        <p:attrNameLst>
                                          <p:attrName>style.visibility</p:attrName>
                                        </p:attrNameLst>
                                      </p:cBhvr>
                                      <p:to>
                                        <p:strVal val="visible"/>
                                      </p:to>
                                    </p:set>
                                    <p:animEffect transition="in" filter="fade">
                                      <p:cBhvr>
                                        <p:cTn id="7" dur="1000">
                                          <p:stCondLst>
                                            <p:cond delay="0"/>
                                          </p:stCondLst>
                                        </p:cTn>
                                        <p:tgtEl>
                                          <p:spTgt spid="102403">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403">
                                            <p:txEl>
                                              <p:pRg st="0" end="0"/>
                                            </p:txEl>
                                          </p:spTgt>
                                        </p:tgtEl>
                                        <p:attrNameLst>
                                          <p:attrName>style.visibility</p:attrName>
                                        </p:attrNameLst>
                                      </p:cBhvr>
                                      <p:to>
                                        <p:strVal val="visible"/>
                                      </p:to>
                                    </p:set>
                                    <p:animEffect transition="in" filter="fade">
                                      <p:cBhvr>
                                        <p:cTn id="12" dur="1000">
                                          <p:stCondLst>
                                            <p:cond delay="0"/>
                                          </p:stCondLst>
                                        </p:cTn>
                                        <p:tgtEl>
                                          <p:spTgt spid="10240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403">
                                            <p:txEl>
                                              <p:pRg st="1" end="1"/>
                                            </p:txEl>
                                          </p:spTgt>
                                        </p:tgtEl>
                                        <p:attrNameLst>
                                          <p:attrName>style.visibility</p:attrName>
                                        </p:attrNameLst>
                                      </p:cBhvr>
                                      <p:to>
                                        <p:strVal val="visible"/>
                                      </p:to>
                                    </p:set>
                                    <p:animEffect transition="in" filter="fade">
                                      <p:cBhvr>
                                        <p:cTn id="17" dur="1000">
                                          <p:stCondLst>
                                            <p:cond delay="0"/>
                                          </p:stCondLst>
                                        </p:cTn>
                                        <p:tgtEl>
                                          <p:spTgt spid="10240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2403">
                                            <p:txEl>
                                              <p:pRg st="2" end="2"/>
                                            </p:txEl>
                                          </p:spTgt>
                                        </p:tgtEl>
                                        <p:attrNameLst>
                                          <p:attrName>style.visibility</p:attrName>
                                        </p:attrNameLst>
                                      </p:cBhvr>
                                      <p:to>
                                        <p:strVal val="visible"/>
                                      </p:to>
                                    </p:set>
                                    <p:animEffect transition="in" filter="fade">
                                      <p:cBhvr>
                                        <p:cTn id="22" dur="1000">
                                          <p:stCondLst>
                                            <p:cond delay="0"/>
                                          </p:stCondLst>
                                        </p:cTn>
                                        <p:tgtEl>
                                          <p:spTgt spid="10240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2403">
                                            <p:txEl>
                                              <p:pRg st="3" end="3"/>
                                            </p:txEl>
                                          </p:spTgt>
                                        </p:tgtEl>
                                        <p:attrNameLst>
                                          <p:attrName>style.visibility</p:attrName>
                                        </p:attrNameLst>
                                      </p:cBhvr>
                                      <p:to>
                                        <p:strVal val="visible"/>
                                      </p:to>
                                    </p:set>
                                    <p:animEffect transition="in" filter="fade">
                                      <p:cBhvr>
                                        <p:cTn id="27" dur="1000">
                                          <p:stCondLst>
                                            <p:cond delay="0"/>
                                          </p:stCondLst>
                                        </p:cTn>
                                        <p:tgtEl>
                                          <p:spTgt spid="1024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build="p" animBg="1"/>
    </p:bld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8" name="Date Placeholder 3"/>
          <p:cNvSpPr>
            <a:spLocks noGrp="1"/>
          </p:cNvSpPr>
          <p:nvPr>
            <p:ph type="dt" sz="quarter" idx="10"/>
          </p:nvPr>
        </p:nvSpPr>
        <p:spPr>
          <a:noFill/>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3C32406E-1F22-4A51-BAC6-3DA2FA379821}" type="datetime1">
              <a:rPr lang="en-US" altLang="en-US" sz="1400" smtClean="0"/>
              <a:pPr eaLnBrk="1" hangingPunct="1">
                <a:spcBef>
                  <a:spcPct val="0"/>
                </a:spcBef>
                <a:buFontTx/>
                <a:buNone/>
              </a:pPr>
              <a:t>4/16/2014</a:t>
            </a:fld>
            <a:endParaRPr lang="en-US" altLang="en-US" sz="1400" smtClean="0"/>
          </a:p>
        </p:txBody>
      </p:sp>
      <p:sp>
        <p:nvSpPr>
          <p:cNvPr id="101379" name="Slide Number Placehold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D6B25233-6797-459C-9C7D-879F1FF0C699}" type="slidenum">
              <a:rPr lang="en-US" altLang="en-US" sz="1400" smtClean="0"/>
              <a:pPr eaLnBrk="1" hangingPunct="1">
                <a:spcBef>
                  <a:spcPct val="0"/>
                </a:spcBef>
                <a:buFontTx/>
                <a:buNone/>
              </a:pPr>
              <a:t>78</a:t>
            </a:fld>
            <a:endParaRPr lang="en-US" altLang="en-US" sz="1400" smtClean="0"/>
          </a:p>
        </p:txBody>
      </p:sp>
      <p:sp>
        <p:nvSpPr>
          <p:cNvPr id="105474" name="Rectangle 2"/>
          <p:cNvSpPr>
            <a:spLocks noGrp="1" noChangeArrowheads="1"/>
          </p:cNvSpPr>
          <p:nvPr>
            <p:ph type="title"/>
          </p:nvPr>
        </p:nvSpPr>
        <p:spPr/>
        <p:txBody>
          <a:bodyPr/>
          <a:lstStyle/>
          <a:p>
            <a:pPr eaLnBrk="1" hangingPunct="1"/>
            <a:r>
              <a:rPr lang="en-US" altLang="en-US" smtClean="0">
                <a:latin typeface="Lucida Sans Unicode" pitchFamily="34" charset="0"/>
              </a:rPr>
              <a:t>Energy Changes</a:t>
            </a:r>
          </a:p>
        </p:txBody>
      </p:sp>
      <p:sp>
        <p:nvSpPr>
          <p:cNvPr id="105475" name="Rectangle 3"/>
          <p:cNvSpPr>
            <a:spLocks noGrp="1" noChangeArrowheads="1"/>
          </p:cNvSpPr>
          <p:nvPr>
            <p:ph type="body" idx="1"/>
          </p:nvPr>
        </p:nvSpPr>
        <p:spPr/>
        <p:txBody>
          <a:bodyPr>
            <a:normAutofit/>
          </a:bodyPr>
          <a:lstStyle/>
          <a:p>
            <a:pPr eaLnBrk="1" hangingPunct="1">
              <a:defRPr/>
            </a:pPr>
            <a:r>
              <a:rPr lang="en-US" sz="2600" dirty="0" smtClean="0"/>
              <a:t>Energy must be </a:t>
            </a:r>
            <a:r>
              <a:rPr lang="en-US" sz="2600" b="1" dirty="0" smtClean="0">
                <a:solidFill>
                  <a:srgbClr val="9900CC"/>
                </a:solidFill>
              </a:rPr>
              <a:t>absorbed</a:t>
            </a:r>
            <a:r>
              <a:rPr lang="en-US" sz="2600" dirty="0" smtClean="0"/>
              <a:t> to </a:t>
            </a:r>
            <a:r>
              <a:rPr lang="en-US" sz="2600" b="1" dirty="0" smtClean="0">
                <a:solidFill>
                  <a:srgbClr val="9900CC"/>
                </a:solidFill>
              </a:rPr>
              <a:t>break bonds</a:t>
            </a:r>
          </a:p>
          <a:p>
            <a:pPr eaLnBrk="1" hangingPunct="1">
              <a:defRPr/>
            </a:pPr>
            <a:r>
              <a:rPr lang="en-US" sz="2600" dirty="0" smtClean="0"/>
              <a:t>Energy is </a:t>
            </a:r>
            <a:r>
              <a:rPr lang="en-US" sz="2600" b="1" dirty="0" smtClean="0">
                <a:solidFill>
                  <a:srgbClr val="FF0000"/>
                </a:solidFill>
              </a:rPr>
              <a:t>released</a:t>
            </a:r>
            <a:r>
              <a:rPr lang="en-US" sz="2600" dirty="0" smtClean="0"/>
              <a:t> when </a:t>
            </a:r>
            <a:r>
              <a:rPr lang="en-US" sz="2600" b="1" dirty="0" smtClean="0">
                <a:solidFill>
                  <a:srgbClr val="FF0000"/>
                </a:solidFill>
              </a:rPr>
              <a:t>bonds formed</a:t>
            </a:r>
          </a:p>
          <a:p>
            <a:pPr eaLnBrk="1" hangingPunct="1">
              <a:defRPr/>
            </a:pPr>
            <a:r>
              <a:rPr lang="en-US" sz="2600" dirty="0" smtClean="0"/>
              <a:t>The </a:t>
            </a:r>
            <a:r>
              <a:rPr lang="en-US" sz="2600" b="1" dirty="0" smtClean="0">
                <a:solidFill>
                  <a:schemeClr val="accent5">
                    <a:lumMod val="50000"/>
                  </a:schemeClr>
                </a:solidFill>
              </a:rPr>
              <a:t>difference</a:t>
            </a:r>
            <a:r>
              <a:rPr lang="en-US" sz="2600" dirty="0" smtClean="0"/>
              <a:t> in energy between breaking bonds and making bonds is the </a:t>
            </a:r>
            <a:r>
              <a:rPr lang="en-US" sz="2600" b="1" dirty="0" smtClean="0">
                <a:solidFill>
                  <a:schemeClr val="accent5">
                    <a:lumMod val="50000"/>
                  </a:schemeClr>
                </a:solidFill>
              </a:rPr>
              <a:t>Enthalpy of Reaction (Heat of Reaction)</a:t>
            </a:r>
            <a:r>
              <a:rPr lang="en-US" sz="2600" dirty="0" smtClean="0"/>
              <a:t> which determines if the reaction is </a:t>
            </a:r>
            <a:r>
              <a:rPr lang="en-US" sz="2600" b="1" dirty="0" smtClean="0">
                <a:solidFill>
                  <a:schemeClr val="accent5">
                    <a:lumMod val="50000"/>
                  </a:schemeClr>
                </a:solidFill>
              </a:rPr>
              <a:t>exothermic or endothermic</a:t>
            </a:r>
          </a:p>
        </p:txBody>
      </p:sp>
    </p:spTree>
    <p:custDataLst>
      <p:tags r:id="rId1"/>
    </p:custDataLst>
    <p:extLst>
      <p:ext uri="{BB962C8B-B14F-4D97-AF65-F5344CB8AC3E}">
        <p14:creationId xmlns:p14="http://schemas.microsoft.com/office/powerpoint/2010/main" val="1113046324"/>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105474"/>
                                        </p:tgtEl>
                                        <p:attrNameLst>
                                          <p:attrName>style.visibility</p:attrName>
                                        </p:attrNameLst>
                                      </p:cBhvr>
                                      <p:to>
                                        <p:strVal val="visible"/>
                                      </p:to>
                                    </p:set>
                                    <p:animEffect transition="in" filter="fade">
                                      <p:cBhvr>
                                        <p:cTn id="7" dur="768" decel="100000"/>
                                        <p:tgtEl>
                                          <p:spTgt spid="105474"/>
                                        </p:tgtEl>
                                      </p:cBhvr>
                                    </p:animEffect>
                                    <p:animScale>
                                      <p:cBhvr>
                                        <p:cTn id="8" dur="768" decel="100000"/>
                                        <p:tgtEl>
                                          <p:spTgt spid="105474"/>
                                        </p:tgtEl>
                                      </p:cBhvr>
                                      <p:from x="10000" y="10000"/>
                                      <p:to x="200000" y="450000"/>
                                    </p:animScale>
                                    <p:animScale>
                                      <p:cBhvr>
                                        <p:cTn id="9" dur="1230" accel="100000" fill="hold">
                                          <p:stCondLst>
                                            <p:cond delay="768"/>
                                          </p:stCondLst>
                                        </p:cTn>
                                        <p:tgtEl>
                                          <p:spTgt spid="105474"/>
                                        </p:tgtEl>
                                      </p:cBhvr>
                                      <p:from x="200000" y="450000"/>
                                      <p:to x="100000" y="100000"/>
                                    </p:animScale>
                                    <p:set>
                                      <p:cBhvr>
                                        <p:cTn id="10" dur="768" fill="hold"/>
                                        <p:tgtEl>
                                          <p:spTgt spid="105474"/>
                                        </p:tgtEl>
                                        <p:attrNameLst>
                                          <p:attrName>ppt_x</p:attrName>
                                        </p:attrNameLst>
                                      </p:cBhvr>
                                      <p:to>
                                        <p:strVal val="(0.5)"/>
                                      </p:to>
                                    </p:set>
                                    <p:anim from="(0.5)" to="(#ppt_x)" calcmode="lin" valueType="num">
                                      <p:cBhvr>
                                        <p:cTn id="11" dur="1230" accel="100000" fill="hold">
                                          <p:stCondLst>
                                            <p:cond delay="768"/>
                                          </p:stCondLst>
                                        </p:cTn>
                                        <p:tgtEl>
                                          <p:spTgt spid="105474"/>
                                        </p:tgtEl>
                                        <p:attrNameLst>
                                          <p:attrName>ppt_x</p:attrName>
                                        </p:attrNameLst>
                                      </p:cBhvr>
                                    </p:anim>
                                    <p:set>
                                      <p:cBhvr>
                                        <p:cTn id="12" dur="768" fill="hold"/>
                                        <p:tgtEl>
                                          <p:spTgt spid="105474"/>
                                        </p:tgtEl>
                                        <p:attrNameLst>
                                          <p:attrName>ppt_y</p:attrName>
                                        </p:attrNameLst>
                                      </p:cBhvr>
                                      <p:to>
                                        <p:strVal val="(#ppt_y+0.4)"/>
                                      </p:to>
                                    </p:set>
                                    <p:anim from="(#ppt_y+0.4)" to="(#ppt_y)" calcmode="lin" valueType="num">
                                      <p:cBhvr>
                                        <p:cTn id="13" dur="1230" accel="100000" fill="hold">
                                          <p:stCondLst>
                                            <p:cond delay="768"/>
                                          </p:stCondLst>
                                        </p:cTn>
                                        <p:tgtEl>
                                          <p:spTgt spid="105474"/>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105475">
                                            <p:txEl>
                                              <p:pRg st="0" end="0"/>
                                            </p:txEl>
                                          </p:spTgt>
                                        </p:tgtEl>
                                        <p:attrNameLst>
                                          <p:attrName>style.visibility</p:attrName>
                                        </p:attrNameLst>
                                      </p:cBhvr>
                                      <p:to>
                                        <p:strVal val="visible"/>
                                      </p:to>
                                    </p:set>
                                    <p:anim calcmode="lin" valueType="num">
                                      <p:cBhvr>
                                        <p:cTn id="18" dur="500" fill="hold"/>
                                        <p:tgtEl>
                                          <p:spTgt spid="105475">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105475">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105475">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105475">
                                            <p:txEl>
                                              <p:pRg st="1" end="1"/>
                                            </p:txEl>
                                          </p:spTgt>
                                        </p:tgtEl>
                                        <p:attrNameLst>
                                          <p:attrName>style.visibility</p:attrName>
                                        </p:attrNameLst>
                                      </p:cBhvr>
                                      <p:to>
                                        <p:strVal val="visible"/>
                                      </p:to>
                                    </p:set>
                                    <p:anim calcmode="lin" valueType="num">
                                      <p:cBhvr>
                                        <p:cTn id="25" dur="500" fill="hold"/>
                                        <p:tgtEl>
                                          <p:spTgt spid="105475">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105475">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105475">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105475">
                                            <p:txEl>
                                              <p:pRg st="2" end="2"/>
                                            </p:txEl>
                                          </p:spTgt>
                                        </p:tgtEl>
                                        <p:attrNameLst>
                                          <p:attrName>style.visibility</p:attrName>
                                        </p:attrNameLst>
                                      </p:cBhvr>
                                      <p:to>
                                        <p:strVal val="visible"/>
                                      </p:to>
                                    </p:set>
                                    <p:anim calcmode="lin" valueType="num">
                                      <p:cBhvr>
                                        <p:cTn id="32" dur="500" fill="hold"/>
                                        <p:tgtEl>
                                          <p:spTgt spid="105475">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105475">
                                            <p:txEl>
                                              <p:pRg st="2" end="2"/>
                                            </p:txEl>
                                          </p:spTgt>
                                        </p:tgtEl>
                                        <p:attrNameLst>
                                          <p:attrName>ppt_h</p:attrName>
                                        </p:attrNameLst>
                                      </p:cBhvr>
                                      <p:tavLst>
                                        <p:tav tm="0">
                                          <p:val>
                                            <p:fltVal val="0"/>
                                          </p:val>
                                        </p:tav>
                                        <p:tav tm="100000">
                                          <p:val>
                                            <p:strVal val="#ppt_h"/>
                                          </p:val>
                                        </p:tav>
                                      </p:tavLst>
                                    </p:anim>
                                    <p:animEffect transition="in" filter="fade">
                                      <p:cBhvr>
                                        <p:cTn id="34" dur="500"/>
                                        <p:tgtEl>
                                          <p:spTgt spid="1054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4" grpId="0"/>
      <p:bldP spid="105475" grpId="0" build="p"/>
    </p:bld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426" name="Date Placeholder 3"/>
          <p:cNvSpPr>
            <a:spLocks noGrp="1"/>
          </p:cNvSpPr>
          <p:nvPr>
            <p:ph type="dt" sz="quarter" idx="10"/>
          </p:nvPr>
        </p:nvSpPr>
        <p:spPr>
          <a:noFill/>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6026D3F0-2A38-4A5C-8A8C-E676CFE508F7}" type="datetime1">
              <a:rPr lang="en-US" altLang="en-US" sz="1400" smtClean="0"/>
              <a:pPr eaLnBrk="1" hangingPunct="1">
                <a:spcBef>
                  <a:spcPct val="0"/>
                </a:spcBef>
                <a:buFontTx/>
                <a:buNone/>
              </a:pPr>
              <a:t>4/16/2014</a:t>
            </a:fld>
            <a:endParaRPr lang="en-US" altLang="en-US" sz="1400" smtClean="0"/>
          </a:p>
        </p:txBody>
      </p:sp>
      <p:sp>
        <p:nvSpPr>
          <p:cNvPr id="103427" name="Slide Number Placehold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A26D94DB-56F3-424C-98CA-0721F8F3ECF8}" type="slidenum">
              <a:rPr lang="en-US" altLang="en-US" sz="1400" smtClean="0"/>
              <a:pPr eaLnBrk="1" hangingPunct="1">
                <a:spcBef>
                  <a:spcPct val="0"/>
                </a:spcBef>
                <a:buFontTx/>
                <a:buNone/>
              </a:pPr>
              <a:t>79</a:t>
            </a:fld>
            <a:endParaRPr lang="en-US" altLang="en-US" sz="1400" smtClean="0"/>
          </a:p>
        </p:txBody>
      </p:sp>
      <p:sp>
        <p:nvSpPr>
          <p:cNvPr id="107522" name="Rectangle 2"/>
          <p:cNvSpPr>
            <a:spLocks noGrp="1" noChangeArrowheads="1"/>
          </p:cNvSpPr>
          <p:nvPr>
            <p:ph type="title"/>
          </p:nvPr>
        </p:nvSpPr>
        <p:spPr>
          <a:solidFill>
            <a:srgbClr val="FFFF00"/>
          </a:solidFill>
        </p:spPr>
        <p:txBody>
          <a:bodyPr/>
          <a:lstStyle/>
          <a:p>
            <a:pPr eaLnBrk="1" hangingPunct="1"/>
            <a:r>
              <a:rPr lang="en-US" altLang="en-US" smtClean="0"/>
              <a:t>Combustion</a:t>
            </a:r>
          </a:p>
        </p:txBody>
      </p:sp>
      <p:sp>
        <p:nvSpPr>
          <p:cNvPr id="107523" name="Rectangle 3"/>
          <p:cNvSpPr>
            <a:spLocks noGrp="1" noChangeArrowheads="1"/>
          </p:cNvSpPr>
          <p:nvPr>
            <p:ph type="body" idx="1"/>
          </p:nvPr>
        </p:nvSpPr>
        <p:spPr>
          <a:ln w="57150">
            <a:solidFill>
              <a:srgbClr val="FF9900"/>
            </a:solidFill>
            <a:miter lim="800000"/>
            <a:headEnd/>
            <a:tailEnd/>
          </a:ln>
        </p:spPr>
        <p:txBody>
          <a:bodyPr/>
          <a:lstStyle/>
          <a:p>
            <a:pPr marL="609600" indent="-609600" eaLnBrk="1" hangingPunct="1">
              <a:defRPr/>
            </a:pPr>
            <a:r>
              <a:rPr lang="en-US" sz="2600" b="1" dirty="0" smtClean="0"/>
              <a:t>O</a:t>
            </a:r>
            <a:r>
              <a:rPr lang="en-US" sz="2600" b="1" baseline="-25000" dirty="0" smtClean="0"/>
              <a:t>2</a:t>
            </a:r>
            <a:r>
              <a:rPr lang="en-US" sz="2600" b="1" dirty="0" smtClean="0"/>
              <a:t> combines with elements </a:t>
            </a:r>
          </a:p>
          <a:p>
            <a:pPr marL="609600" indent="-609600" eaLnBrk="1" hangingPunct="1">
              <a:defRPr/>
            </a:pPr>
            <a:r>
              <a:rPr lang="en-US" sz="2600" b="1" dirty="0" smtClean="0"/>
              <a:t>exothermic, produce heat &amp; light</a:t>
            </a:r>
          </a:p>
          <a:p>
            <a:pPr marL="609600" indent="-609600" eaLnBrk="1" hangingPunct="1">
              <a:defRPr/>
            </a:pPr>
            <a:r>
              <a:rPr lang="en-US" sz="2600" b="1" dirty="0" smtClean="0"/>
              <a:t>makes oxides</a:t>
            </a:r>
          </a:p>
          <a:p>
            <a:pPr marL="609600" indent="-609600" eaLnBrk="1" hangingPunct="1">
              <a:defRPr/>
            </a:pPr>
            <a:endParaRPr lang="en-US" sz="2600" b="1" dirty="0" smtClean="0"/>
          </a:p>
          <a:p>
            <a:pPr marL="0" indent="0" eaLnBrk="1" hangingPunct="1">
              <a:buFontTx/>
              <a:buNone/>
              <a:defRPr/>
            </a:pPr>
            <a:r>
              <a:rPr lang="en-US" b="1" dirty="0" smtClean="0"/>
              <a:t>Examples</a:t>
            </a:r>
          </a:p>
          <a:p>
            <a:pPr marL="609600" indent="-609600" eaLnBrk="1" hangingPunct="1">
              <a:defRPr/>
            </a:pPr>
            <a:r>
              <a:rPr lang="en-US" sz="2400" b="1" dirty="0" smtClean="0"/>
              <a:t>S</a:t>
            </a:r>
            <a:r>
              <a:rPr lang="en-US" sz="2400" b="1" baseline="-25000" dirty="0" smtClean="0"/>
              <a:t>8</a:t>
            </a:r>
            <a:r>
              <a:rPr lang="en-US" sz="2400" b="1" dirty="0" smtClean="0"/>
              <a:t>(s) + 8 O</a:t>
            </a:r>
            <a:r>
              <a:rPr lang="en-US" sz="2400" b="1" baseline="-25000" dirty="0" smtClean="0"/>
              <a:t>2</a:t>
            </a:r>
            <a:r>
              <a:rPr lang="en-US" sz="2400" b="1" dirty="0" smtClean="0"/>
              <a:t>(g) </a:t>
            </a:r>
            <a:r>
              <a:rPr lang="en-US" sz="2400" b="1" dirty="0" smtClean="0">
                <a:sym typeface="Symbol" pitchFamily="18" charset="2"/>
              </a:rPr>
              <a:t></a:t>
            </a:r>
            <a:r>
              <a:rPr lang="en-US" sz="2400" b="1" dirty="0" smtClean="0"/>
              <a:t>  8SO</a:t>
            </a:r>
            <a:r>
              <a:rPr lang="en-US" sz="2400" b="1" baseline="-25000" dirty="0" smtClean="0"/>
              <a:t>2</a:t>
            </a:r>
            <a:r>
              <a:rPr lang="en-US" sz="2400" b="1" dirty="0" smtClean="0"/>
              <a:t>(g) + light</a:t>
            </a:r>
          </a:p>
          <a:p>
            <a:pPr marL="609600" indent="-609600" eaLnBrk="1" hangingPunct="1">
              <a:defRPr/>
            </a:pPr>
            <a:r>
              <a:rPr lang="en-US" sz="2800" dirty="0" smtClean="0">
                <a:latin typeface="Arial Narrow" pitchFamily="34" charset="0"/>
              </a:rPr>
              <a:t>CH</a:t>
            </a:r>
            <a:r>
              <a:rPr lang="en-US" sz="2800" baseline="-25000" dirty="0" smtClean="0">
                <a:latin typeface="Arial Narrow" pitchFamily="34" charset="0"/>
              </a:rPr>
              <a:t>4</a:t>
            </a:r>
            <a:r>
              <a:rPr lang="en-US" sz="2800" dirty="0" smtClean="0">
                <a:latin typeface="Arial Narrow" pitchFamily="34" charset="0"/>
              </a:rPr>
              <a:t>(g) + 2O</a:t>
            </a:r>
            <a:r>
              <a:rPr lang="en-US" sz="2800" baseline="-25000" dirty="0" smtClean="0">
                <a:latin typeface="Arial Narrow" pitchFamily="34" charset="0"/>
              </a:rPr>
              <a:t>2</a:t>
            </a:r>
            <a:r>
              <a:rPr lang="en-US" sz="2800" dirty="0" smtClean="0">
                <a:latin typeface="Arial Narrow" pitchFamily="34" charset="0"/>
              </a:rPr>
              <a:t>(g)</a:t>
            </a:r>
            <a:r>
              <a:rPr lang="en-US" sz="2800" dirty="0" smtClean="0">
                <a:latin typeface="Arial Narrow" pitchFamily="34" charset="0"/>
                <a:sym typeface="Symbol" pitchFamily="18" charset="2"/>
              </a:rPr>
              <a:t></a:t>
            </a:r>
            <a:r>
              <a:rPr lang="en-US" sz="2800" dirty="0" smtClean="0">
                <a:latin typeface="Arial Narrow" pitchFamily="34" charset="0"/>
              </a:rPr>
              <a:t>  CO</a:t>
            </a:r>
            <a:r>
              <a:rPr lang="en-US" sz="2800" baseline="-25000" dirty="0" smtClean="0">
                <a:latin typeface="Arial Narrow" pitchFamily="34" charset="0"/>
              </a:rPr>
              <a:t>2</a:t>
            </a:r>
            <a:r>
              <a:rPr lang="en-US" sz="2800" dirty="0" smtClean="0">
                <a:latin typeface="Arial Narrow" pitchFamily="34" charset="0"/>
              </a:rPr>
              <a:t>(g) + 2H</a:t>
            </a:r>
            <a:r>
              <a:rPr lang="en-US" sz="2800" baseline="-25000" dirty="0" smtClean="0">
                <a:latin typeface="Arial Narrow" pitchFamily="34" charset="0"/>
              </a:rPr>
              <a:t>2</a:t>
            </a:r>
            <a:r>
              <a:rPr lang="en-US" sz="2800" dirty="0" smtClean="0">
                <a:latin typeface="Arial Narrow" pitchFamily="34" charset="0"/>
              </a:rPr>
              <a:t>0(l) + heat/light</a:t>
            </a:r>
          </a:p>
        </p:txBody>
      </p:sp>
    </p:spTree>
    <p:custDataLst>
      <p:tags r:id="rId1"/>
    </p:custDataLst>
    <p:extLst>
      <p:ext uri="{BB962C8B-B14F-4D97-AF65-F5344CB8AC3E}">
        <p14:creationId xmlns:p14="http://schemas.microsoft.com/office/powerpoint/2010/main" val="6660914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07522"/>
                                        </p:tgtEl>
                                        <p:attrNameLst>
                                          <p:attrName>style.visibility</p:attrName>
                                        </p:attrNameLst>
                                      </p:cBhvr>
                                      <p:to>
                                        <p:strVal val="visible"/>
                                      </p:to>
                                    </p:set>
                                    <p:anim calcmode="lin" valueType="num">
                                      <p:cBhvr>
                                        <p:cTn id="7" dur="500" fill="hold"/>
                                        <p:tgtEl>
                                          <p:spTgt spid="107522"/>
                                        </p:tgtEl>
                                        <p:attrNameLst>
                                          <p:attrName>ppt_w</p:attrName>
                                        </p:attrNameLst>
                                      </p:cBhvr>
                                      <p:tavLst>
                                        <p:tav tm="0">
                                          <p:val>
                                            <p:fltVal val="0"/>
                                          </p:val>
                                        </p:tav>
                                        <p:tav tm="100000">
                                          <p:val>
                                            <p:strVal val="#ppt_w"/>
                                          </p:val>
                                        </p:tav>
                                      </p:tavLst>
                                    </p:anim>
                                    <p:anim calcmode="lin" valueType="num">
                                      <p:cBhvr>
                                        <p:cTn id="8" dur="500" fill="hold"/>
                                        <p:tgtEl>
                                          <p:spTgt spid="107522"/>
                                        </p:tgtEl>
                                        <p:attrNameLst>
                                          <p:attrName>ppt_h</p:attrName>
                                        </p:attrNameLst>
                                      </p:cBhvr>
                                      <p:tavLst>
                                        <p:tav tm="0">
                                          <p:val>
                                            <p:fltVal val="0"/>
                                          </p:val>
                                        </p:tav>
                                        <p:tav tm="100000">
                                          <p:val>
                                            <p:strVal val="#ppt_h"/>
                                          </p:val>
                                        </p:tav>
                                      </p:tavLst>
                                    </p:anim>
                                    <p:anim calcmode="lin" valueType="num">
                                      <p:cBhvr>
                                        <p:cTn id="9" dur="500" fill="hold"/>
                                        <p:tgtEl>
                                          <p:spTgt spid="107522"/>
                                        </p:tgtEl>
                                        <p:attrNameLst>
                                          <p:attrName>style.rotation</p:attrName>
                                        </p:attrNameLst>
                                      </p:cBhvr>
                                      <p:tavLst>
                                        <p:tav tm="0">
                                          <p:val>
                                            <p:fltVal val="360"/>
                                          </p:val>
                                        </p:tav>
                                        <p:tav tm="100000">
                                          <p:val>
                                            <p:fltVal val="0"/>
                                          </p:val>
                                        </p:tav>
                                      </p:tavLst>
                                    </p:anim>
                                    <p:animEffect transition="in" filter="fade">
                                      <p:cBhvr>
                                        <p:cTn id="10" dur="500"/>
                                        <p:tgtEl>
                                          <p:spTgt spid="10752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107523">
                                            <p:bg/>
                                          </p:spTgt>
                                        </p:tgtEl>
                                        <p:attrNameLst>
                                          <p:attrName>style.visibility</p:attrName>
                                        </p:attrNameLst>
                                      </p:cBhvr>
                                      <p:to>
                                        <p:strVal val="visible"/>
                                      </p:to>
                                    </p:set>
                                    <p:anim calcmode="lin" valueType="num">
                                      <p:cBhvr>
                                        <p:cTn id="15" dur="500" fill="hold"/>
                                        <p:tgtEl>
                                          <p:spTgt spid="107523">
                                            <p:bg/>
                                          </p:spTgt>
                                        </p:tgtEl>
                                        <p:attrNameLst>
                                          <p:attrName>ppt_w</p:attrName>
                                        </p:attrNameLst>
                                      </p:cBhvr>
                                      <p:tavLst>
                                        <p:tav tm="0">
                                          <p:val>
                                            <p:fltVal val="0"/>
                                          </p:val>
                                        </p:tav>
                                        <p:tav tm="100000">
                                          <p:val>
                                            <p:strVal val="#ppt_w"/>
                                          </p:val>
                                        </p:tav>
                                      </p:tavLst>
                                    </p:anim>
                                    <p:anim calcmode="lin" valueType="num">
                                      <p:cBhvr>
                                        <p:cTn id="16" dur="500" fill="hold"/>
                                        <p:tgtEl>
                                          <p:spTgt spid="107523">
                                            <p:bg/>
                                          </p:spTgt>
                                        </p:tgtEl>
                                        <p:attrNameLst>
                                          <p:attrName>ppt_h</p:attrName>
                                        </p:attrNameLst>
                                      </p:cBhvr>
                                      <p:tavLst>
                                        <p:tav tm="0">
                                          <p:val>
                                            <p:fltVal val="0"/>
                                          </p:val>
                                        </p:tav>
                                        <p:tav tm="100000">
                                          <p:val>
                                            <p:strVal val="#ppt_h"/>
                                          </p:val>
                                        </p:tav>
                                      </p:tavLst>
                                    </p:anim>
                                    <p:anim calcmode="lin" valueType="num">
                                      <p:cBhvr>
                                        <p:cTn id="17" dur="500" fill="hold"/>
                                        <p:tgtEl>
                                          <p:spTgt spid="107523">
                                            <p:bg/>
                                          </p:spTgt>
                                        </p:tgtEl>
                                        <p:attrNameLst>
                                          <p:attrName>style.rotation</p:attrName>
                                        </p:attrNameLst>
                                      </p:cBhvr>
                                      <p:tavLst>
                                        <p:tav tm="0">
                                          <p:val>
                                            <p:fltVal val="360"/>
                                          </p:val>
                                        </p:tav>
                                        <p:tav tm="100000">
                                          <p:val>
                                            <p:fltVal val="0"/>
                                          </p:val>
                                        </p:tav>
                                      </p:tavLst>
                                    </p:anim>
                                    <p:animEffect transition="in" filter="fade">
                                      <p:cBhvr>
                                        <p:cTn id="18" dur="500"/>
                                        <p:tgtEl>
                                          <p:spTgt spid="107523">
                                            <p:bg/>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9" presetClass="entr" presetSubtype="0" decel="100000" fill="hold" grpId="0" nodeType="clickEffect">
                                  <p:stCondLst>
                                    <p:cond delay="0"/>
                                  </p:stCondLst>
                                  <p:iterate type="lt">
                                    <p:tmPct val="10000"/>
                                  </p:iterate>
                                  <p:childTnLst>
                                    <p:set>
                                      <p:cBhvr>
                                        <p:cTn id="22" dur="1" fill="hold">
                                          <p:stCondLst>
                                            <p:cond delay="0"/>
                                          </p:stCondLst>
                                        </p:cTn>
                                        <p:tgtEl>
                                          <p:spTgt spid="107523">
                                            <p:txEl>
                                              <p:pRg st="0" end="0"/>
                                            </p:txEl>
                                          </p:spTgt>
                                        </p:tgtEl>
                                        <p:attrNameLst>
                                          <p:attrName>style.visibility</p:attrName>
                                        </p:attrNameLst>
                                      </p:cBhvr>
                                      <p:to>
                                        <p:strVal val="visible"/>
                                      </p:to>
                                    </p:set>
                                    <p:anim calcmode="lin" valueType="num">
                                      <p:cBhvr>
                                        <p:cTn id="23" dur="500" fill="hold"/>
                                        <p:tgtEl>
                                          <p:spTgt spid="107523">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107523">
                                            <p:txEl>
                                              <p:pRg st="0" end="0"/>
                                            </p:txEl>
                                          </p:spTgt>
                                        </p:tgtEl>
                                        <p:attrNameLst>
                                          <p:attrName>ppt_h</p:attrName>
                                        </p:attrNameLst>
                                      </p:cBhvr>
                                      <p:tavLst>
                                        <p:tav tm="0">
                                          <p:val>
                                            <p:fltVal val="0"/>
                                          </p:val>
                                        </p:tav>
                                        <p:tav tm="100000">
                                          <p:val>
                                            <p:strVal val="#ppt_h"/>
                                          </p:val>
                                        </p:tav>
                                      </p:tavLst>
                                    </p:anim>
                                    <p:anim calcmode="lin" valueType="num">
                                      <p:cBhvr>
                                        <p:cTn id="25" dur="500" fill="hold"/>
                                        <p:tgtEl>
                                          <p:spTgt spid="107523">
                                            <p:txEl>
                                              <p:pRg st="0" end="0"/>
                                            </p:txEl>
                                          </p:spTgt>
                                        </p:tgtEl>
                                        <p:attrNameLst>
                                          <p:attrName>style.rotation</p:attrName>
                                        </p:attrNameLst>
                                      </p:cBhvr>
                                      <p:tavLst>
                                        <p:tav tm="0">
                                          <p:val>
                                            <p:fltVal val="360"/>
                                          </p:val>
                                        </p:tav>
                                        <p:tav tm="100000">
                                          <p:val>
                                            <p:fltVal val="0"/>
                                          </p:val>
                                        </p:tav>
                                      </p:tavLst>
                                    </p:anim>
                                    <p:animEffect transition="in" filter="fade">
                                      <p:cBhvr>
                                        <p:cTn id="26" dur="500"/>
                                        <p:tgtEl>
                                          <p:spTgt spid="107523">
                                            <p:txEl>
                                              <p:pRg st="0" end="0"/>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9" presetClass="entr" presetSubtype="0" decel="100000" fill="hold" grpId="0" nodeType="clickEffect">
                                  <p:stCondLst>
                                    <p:cond delay="0"/>
                                  </p:stCondLst>
                                  <p:iterate type="lt">
                                    <p:tmPct val="10000"/>
                                  </p:iterate>
                                  <p:childTnLst>
                                    <p:set>
                                      <p:cBhvr>
                                        <p:cTn id="30" dur="1" fill="hold">
                                          <p:stCondLst>
                                            <p:cond delay="0"/>
                                          </p:stCondLst>
                                        </p:cTn>
                                        <p:tgtEl>
                                          <p:spTgt spid="107523">
                                            <p:txEl>
                                              <p:pRg st="1" end="1"/>
                                            </p:txEl>
                                          </p:spTgt>
                                        </p:tgtEl>
                                        <p:attrNameLst>
                                          <p:attrName>style.visibility</p:attrName>
                                        </p:attrNameLst>
                                      </p:cBhvr>
                                      <p:to>
                                        <p:strVal val="visible"/>
                                      </p:to>
                                    </p:set>
                                    <p:anim calcmode="lin" valueType="num">
                                      <p:cBhvr>
                                        <p:cTn id="31" dur="500" fill="hold"/>
                                        <p:tgtEl>
                                          <p:spTgt spid="107523">
                                            <p:txEl>
                                              <p:pRg st="1" end="1"/>
                                            </p:txEl>
                                          </p:spTgt>
                                        </p:tgtEl>
                                        <p:attrNameLst>
                                          <p:attrName>ppt_w</p:attrName>
                                        </p:attrNameLst>
                                      </p:cBhvr>
                                      <p:tavLst>
                                        <p:tav tm="0">
                                          <p:val>
                                            <p:fltVal val="0"/>
                                          </p:val>
                                        </p:tav>
                                        <p:tav tm="100000">
                                          <p:val>
                                            <p:strVal val="#ppt_w"/>
                                          </p:val>
                                        </p:tav>
                                      </p:tavLst>
                                    </p:anim>
                                    <p:anim calcmode="lin" valueType="num">
                                      <p:cBhvr>
                                        <p:cTn id="32" dur="500" fill="hold"/>
                                        <p:tgtEl>
                                          <p:spTgt spid="107523">
                                            <p:txEl>
                                              <p:pRg st="1" end="1"/>
                                            </p:txEl>
                                          </p:spTgt>
                                        </p:tgtEl>
                                        <p:attrNameLst>
                                          <p:attrName>ppt_h</p:attrName>
                                        </p:attrNameLst>
                                      </p:cBhvr>
                                      <p:tavLst>
                                        <p:tav tm="0">
                                          <p:val>
                                            <p:fltVal val="0"/>
                                          </p:val>
                                        </p:tav>
                                        <p:tav tm="100000">
                                          <p:val>
                                            <p:strVal val="#ppt_h"/>
                                          </p:val>
                                        </p:tav>
                                      </p:tavLst>
                                    </p:anim>
                                    <p:anim calcmode="lin" valueType="num">
                                      <p:cBhvr>
                                        <p:cTn id="33" dur="500" fill="hold"/>
                                        <p:tgtEl>
                                          <p:spTgt spid="107523">
                                            <p:txEl>
                                              <p:pRg st="1" end="1"/>
                                            </p:txEl>
                                          </p:spTgt>
                                        </p:tgtEl>
                                        <p:attrNameLst>
                                          <p:attrName>style.rotation</p:attrName>
                                        </p:attrNameLst>
                                      </p:cBhvr>
                                      <p:tavLst>
                                        <p:tav tm="0">
                                          <p:val>
                                            <p:fltVal val="360"/>
                                          </p:val>
                                        </p:tav>
                                        <p:tav tm="100000">
                                          <p:val>
                                            <p:fltVal val="0"/>
                                          </p:val>
                                        </p:tav>
                                      </p:tavLst>
                                    </p:anim>
                                    <p:animEffect transition="in" filter="fade">
                                      <p:cBhvr>
                                        <p:cTn id="34" dur="500"/>
                                        <p:tgtEl>
                                          <p:spTgt spid="107523">
                                            <p:txEl>
                                              <p:pRg st="1" end="1"/>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9" presetClass="entr" presetSubtype="0" decel="100000" fill="hold" grpId="0" nodeType="clickEffect">
                                  <p:stCondLst>
                                    <p:cond delay="0"/>
                                  </p:stCondLst>
                                  <p:iterate type="lt">
                                    <p:tmPct val="10000"/>
                                  </p:iterate>
                                  <p:childTnLst>
                                    <p:set>
                                      <p:cBhvr>
                                        <p:cTn id="38" dur="1" fill="hold">
                                          <p:stCondLst>
                                            <p:cond delay="0"/>
                                          </p:stCondLst>
                                        </p:cTn>
                                        <p:tgtEl>
                                          <p:spTgt spid="107523">
                                            <p:txEl>
                                              <p:pRg st="2" end="2"/>
                                            </p:txEl>
                                          </p:spTgt>
                                        </p:tgtEl>
                                        <p:attrNameLst>
                                          <p:attrName>style.visibility</p:attrName>
                                        </p:attrNameLst>
                                      </p:cBhvr>
                                      <p:to>
                                        <p:strVal val="visible"/>
                                      </p:to>
                                    </p:set>
                                    <p:anim calcmode="lin" valueType="num">
                                      <p:cBhvr>
                                        <p:cTn id="39" dur="500" fill="hold"/>
                                        <p:tgtEl>
                                          <p:spTgt spid="107523">
                                            <p:txEl>
                                              <p:pRg st="2" end="2"/>
                                            </p:txEl>
                                          </p:spTgt>
                                        </p:tgtEl>
                                        <p:attrNameLst>
                                          <p:attrName>ppt_w</p:attrName>
                                        </p:attrNameLst>
                                      </p:cBhvr>
                                      <p:tavLst>
                                        <p:tav tm="0">
                                          <p:val>
                                            <p:fltVal val="0"/>
                                          </p:val>
                                        </p:tav>
                                        <p:tav tm="100000">
                                          <p:val>
                                            <p:strVal val="#ppt_w"/>
                                          </p:val>
                                        </p:tav>
                                      </p:tavLst>
                                    </p:anim>
                                    <p:anim calcmode="lin" valueType="num">
                                      <p:cBhvr>
                                        <p:cTn id="40" dur="500" fill="hold"/>
                                        <p:tgtEl>
                                          <p:spTgt spid="107523">
                                            <p:txEl>
                                              <p:pRg st="2" end="2"/>
                                            </p:txEl>
                                          </p:spTgt>
                                        </p:tgtEl>
                                        <p:attrNameLst>
                                          <p:attrName>ppt_h</p:attrName>
                                        </p:attrNameLst>
                                      </p:cBhvr>
                                      <p:tavLst>
                                        <p:tav tm="0">
                                          <p:val>
                                            <p:fltVal val="0"/>
                                          </p:val>
                                        </p:tav>
                                        <p:tav tm="100000">
                                          <p:val>
                                            <p:strVal val="#ppt_h"/>
                                          </p:val>
                                        </p:tav>
                                      </p:tavLst>
                                    </p:anim>
                                    <p:anim calcmode="lin" valueType="num">
                                      <p:cBhvr>
                                        <p:cTn id="41" dur="500" fill="hold"/>
                                        <p:tgtEl>
                                          <p:spTgt spid="107523">
                                            <p:txEl>
                                              <p:pRg st="2" end="2"/>
                                            </p:txEl>
                                          </p:spTgt>
                                        </p:tgtEl>
                                        <p:attrNameLst>
                                          <p:attrName>style.rotation</p:attrName>
                                        </p:attrNameLst>
                                      </p:cBhvr>
                                      <p:tavLst>
                                        <p:tav tm="0">
                                          <p:val>
                                            <p:fltVal val="360"/>
                                          </p:val>
                                        </p:tav>
                                        <p:tav tm="100000">
                                          <p:val>
                                            <p:fltVal val="0"/>
                                          </p:val>
                                        </p:tav>
                                      </p:tavLst>
                                    </p:anim>
                                    <p:animEffect transition="in" filter="fade">
                                      <p:cBhvr>
                                        <p:cTn id="42" dur="500"/>
                                        <p:tgtEl>
                                          <p:spTgt spid="107523">
                                            <p:txEl>
                                              <p:pRg st="2" end="2"/>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9" presetClass="entr" presetSubtype="0" decel="100000" fill="hold" grpId="0" nodeType="clickEffect">
                                  <p:stCondLst>
                                    <p:cond delay="0"/>
                                  </p:stCondLst>
                                  <p:iterate type="lt">
                                    <p:tmPct val="10000"/>
                                  </p:iterate>
                                  <p:childTnLst>
                                    <p:set>
                                      <p:cBhvr>
                                        <p:cTn id="46" dur="1" fill="hold">
                                          <p:stCondLst>
                                            <p:cond delay="0"/>
                                          </p:stCondLst>
                                        </p:cTn>
                                        <p:tgtEl>
                                          <p:spTgt spid="107523">
                                            <p:txEl>
                                              <p:pRg st="4" end="4"/>
                                            </p:txEl>
                                          </p:spTgt>
                                        </p:tgtEl>
                                        <p:attrNameLst>
                                          <p:attrName>style.visibility</p:attrName>
                                        </p:attrNameLst>
                                      </p:cBhvr>
                                      <p:to>
                                        <p:strVal val="visible"/>
                                      </p:to>
                                    </p:set>
                                    <p:anim calcmode="lin" valueType="num">
                                      <p:cBhvr>
                                        <p:cTn id="47" dur="500" fill="hold"/>
                                        <p:tgtEl>
                                          <p:spTgt spid="107523">
                                            <p:txEl>
                                              <p:pRg st="4" end="4"/>
                                            </p:txEl>
                                          </p:spTgt>
                                        </p:tgtEl>
                                        <p:attrNameLst>
                                          <p:attrName>ppt_w</p:attrName>
                                        </p:attrNameLst>
                                      </p:cBhvr>
                                      <p:tavLst>
                                        <p:tav tm="0">
                                          <p:val>
                                            <p:fltVal val="0"/>
                                          </p:val>
                                        </p:tav>
                                        <p:tav tm="100000">
                                          <p:val>
                                            <p:strVal val="#ppt_w"/>
                                          </p:val>
                                        </p:tav>
                                      </p:tavLst>
                                    </p:anim>
                                    <p:anim calcmode="lin" valueType="num">
                                      <p:cBhvr>
                                        <p:cTn id="48" dur="500" fill="hold"/>
                                        <p:tgtEl>
                                          <p:spTgt spid="107523">
                                            <p:txEl>
                                              <p:pRg st="4" end="4"/>
                                            </p:txEl>
                                          </p:spTgt>
                                        </p:tgtEl>
                                        <p:attrNameLst>
                                          <p:attrName>ppt_h</p:attrName>
                                        </p:attrNameLst>
                                      </p:cBhvr>
                                      <p:tavLst>
                                        <p:tav tm="0">
                                          <p:val>
                                            <p:fltVal val="0"/>
                                          </p:val>
                                        </p:tav>
                                        <p:tav tm="100000">
                                          <p:val>
                                            <p:strVal val="#ppt_h"/>
                                          </p:val>
                                        </p:tav>
                                      </p:tavLst>
                                    </p:anim>
                                    <p:anim calcmode="lin" valueType="num">
                                      <p:cBhvr>
                                        <p:cTn id="49" dur="500" fill="hold"/>
                                        <p:tgtEl>
                                          <p:spTgt spid="107523">
                                            <p:txEl>
                                              <p:pRg st="4" end="4"/>
                                            </p:txEl>
                                          </p:spTgt>
                                        </p:tgtEl>
                                        <p:attrNameLst>
                                          <p:attrName>style.rotation</p:attrName>
                                        </p:attrNameLst>
                                      </p:cBhvr>
                                      <p:tavLst>
                                        <p:tav tm="0">
                                          <p:val>
                                            <p:fltVal val="360"/>
                                          </p:val>
                                        </p:tav>
                                        <p:tav tm="100000">
                                          <p:val>
                                            <p:fltVal val="0"/>
                                          </p:val>
                                        </p:tav>
                                      </p:tavLst>
                                    </p:anim>
                                    <p:animEffect transition="in" filter="fade">
                                      <p:cBhvr>
                                        <p:cTn id="50" dur="500"/>
                                        <p:tgtEl>
                                          <p:spTgt spid="107523">
                                            <p:txEl>
                                              <p:pRg st="4" end="4"/>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49" presetClass="entr" presetSubtype="0" decel="100000" fill="hold" grpId="0" nodeType="clickEffect">
                                  <p:stCondLst>
                                    <p:cond delay="0"/>
                                  </p:stCondLst>
                                  <p:iterate type="lt">
                                    <p:tmPct val="10000"/>
                                  </p:iterate>
                                  <p:childTnLst>
                                    <p:set>
                                      <p:cBhvr>
                                        <p:cTn id="54" dur="1" fill="hold">
                                          <p:stCondLst>
                                            <p:cond delay="0"/>
                                          </p:stCondLst>
                                        </p:cTn>
                                        <p:tgtEl>
                                          <p:spTgt spid="107523">
                                            <p:txEl>
                                              <p:pRg st="5" end="5"/>
                                            </p:txEl>
                                          </p:spTgt>
                                        </p:tgtEl>
                                        <p:attrNameLst>
                                          <p:attrName>style.visibility</p:attrName>
                                        </p:attrNameLst>
                                      </p:cBhvr>
                                      <p:to>
                                        <p:strVal val="visible"/>
                                      </p:to>
                                    </p:set>
                                    <p:anim calcmode="lin" valueType="num">
                                      <p:cBhvr>
                                        <p:cTn id="55" dur="500" fill="hold"/>
                                        <p:tgtEl>
                                          <p:spTgt spid="107523">
                                            <p:txEl>
                                              <p:pRg st="5" end="5"/>
                                            </p:txEl>
                                          </p:spTgt>
                                        </p:tgtEl>
                                        <p:attrNameLst>
                                          <p:attrName>ppt_w</p:attrName>
                                        </p:attrNameLst>
                                      </p:cBhvr>
                                      <p:tavLst>
                                        <p:tav tm="0">
                                          <p:val>
                                            <p:fltVal val="0"/>
                                          </p:val>
                                        </p:tav>
                                        <p:tav tm="100000">
                                          <p:val>
                                            <p:strVal val="#ppt_w"/>
                                          </p:val>
                                        </p:tav>
                                      </p:tavLst>
                                    </p:anim>
                                    <p:anim calcmode="lin" valueType="num">
                                      <p:cBhvr>
                                        <p:cTn id="56" dur="500" fill="hold"/>
                                        <p:tgtEl>
                                          <p:spTgt spid="107523">
                                            <p:txEl>
                                              <p:pRg st="5" end="5"/>
                                            </p:txEl>
                                          </p:spTgt>
                                        </p:tgtEl>
                                        <p:attrNameLst>
                                          <p:attrName>ppt_h</p:attrName>
                                        </p:attrNameLst>
                                      </p:cBhvr>
                                      <p:tavLst>
                                        <p:tav tm="0">
                                          <p:val>
                                            <p:fltVal val="0"/>
                                          </p:val>
                                        </p:tav>
                                        <p:tav tm="100000">
                                          <p:val>
                                            <p:strVal val="#ppt_h"/>
                                          </p:val>
                                        </p:tav>
                                      </p:tavLst>
                                    </p:anim>
                                    <p:anim calcmode="lin" valueType="num">
                                      <p:cBhvr>
                                        <p:cTn id="57" dur="500" fill="hold"/>
                                        <p:tgtEl>
                                          <p:spTgt spid="107523">
                                            <p:txEl>
                                              <p:pRg st="5" end="5"/>
                                            </p:txEl>
                                          </p:spTgt>
                                        </p:tgtEl>
                                        <p:attrNameLst>
                                          <p:attrName>style.rotation</p:attrName>
                                        </p:attrNameLst>
                                      </p:cBhvr>
                                      <p:tavLst>
                                        <p:tav tm="0">
                                          <p:val>
                                            <p:fltVal val="360"/>
                                          </p:val>
                                        </p:tav>
                                        <p:tav tm="100000">
                                          <p:val>
                                            <p:fltVal val="0"/>
                                          </p:val>
                                        </p:tav>
                                      </p:tavLst>
                                    </p:anim>
                                    <p:animEffect transition="in" filter="fade">
                                      <p:cBhvr>
                                        <p:cTn id="58" dur="500"/>
                                        <p:tgtEl>
                                          <p:spTgt spid="107523">
                                            <p:txEl>
                                              <p:pRg st="5" end="5"/>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49" presetClass="entr" presetSubtype="0" decel="100000" fill="hold" grpId="0" nodeType="clickEffect">
                                  <p:stCondLst>
                                    <p:cond delay="0"/>
                                  </p:stCondLst>
                                  <p:iterate type="lt">
                                    <p:tmPct val="10000"/>
                                  </p:iterate>
                                  <p:childTnLst>
                                    <p:set>
                                      <p:cBhvr>
                                        <p:cTn id="62" dur="1" fill="hold">
                                          <p:stCondLst>
                                            <p:cond delay="0"/>
                                          </p:stCondLst>
                                        </p:cTn>
                                        <p:tgtEl>
                                          <p:spTgt spid="107523">
                                            <p:txEl>
                                              <p:pRg st="6" end="6"/>
                                            </p:txEl>
                                          </p:spTgt>
                                        </p:tgtEl>
                                        <p:attrNameLst>
                                          <p:attrName>style.visibility</p:attrName>
                                        </p:attrNameLst>
                                      </p:cBhvr>
                                      <p:to>
                                        <p:strVal val="visible"/>
                                      </p:to>
                                    </p:set>
                                    <p:anim calcmode="lin" valueType="num">
                                      <p:cBhvr>
                                        <p:cTn id="63" dur="500" fill="hold"/>
                                        <p:tgtEl>
                                          <p:spTgt spid="107523">
                                            <p:txEl>
                                              <p:pRg st="6" end="6"/>
                                            </p:txEl>
                                          </p:spTgt>
                                        </p:tgtEl>
                                        <p:attrNameLst>
                                          <p:attrName>ppt_w</p:attrName>
                                        </p:attrNameLst>
                                      </p:cBhvr>
                                      <p:tavLst>
                                        <p:tav tm="0">
                                          <p:val>
                                            <p:fltVal val="0"/>
                                          </p:val>
                                        </p:tav>
                                        <p:tav tm="100000">
                                          <p:val>
                                            <p:strVal val="#ppt_w"/>
                                          </p:val>
                                        </p:tav>
                                      </p:tavLst>
                                    </p:anim>
                                    <p:anim calcmode="lin" valueType="num">
                                      <p:cBhvr>
                                        <p:cTn id="64" dur="500" fill="hold"/>
                                        <p:tgtEl>
                                          <p:spTgt spid="107523">
                                            <p:txEl>
                                              <p:pRg st="6" end="6"/>
                                            </p:txEl>
                                          </p:spTgt>
                                        </p:tgtEl>
                                        <p:attrNameLst>
                                          <p:attrName>ppt_h</p:attrName>
                                        </p:attrNameLst>
                                      </p:cBhvr>
                                      <p:tavLst>
                                        <p:tav tm="0">
                                          <p:val>
                                            <p:fltVal val="0"/>
                                          </p:val>
                                        </p:tav>
                                        <p:tav tm="100000">
                                          <p:val>
                                            <p:strVal val="#ppt_h"/>
                                          </p:val>
                                        </p:tav>
                                      </p:tavLst>
                                    </p:anim>
                                    <p:anim calcmode="lin" valueType="num">
                                      <p:cBhvr>
                                        <p:cTn id="65" dur="500" fill="hold"/>
                                        <p:tgtEl>
                                          <p:spTgt spid="107523">
                                            <p:txEl>
                                              <p:pRg st="6" end="6"/>
                                            </p:txEl>
                                          </p:spTgt>
                                        </p:tgtEl>
                                        <p:attrNameLst>
                                          <p:attrName>style.rotation</p:attrName>
                                        </p:attrNameLst>
                                      </p:cBhvr>
                                      <p:tavLst>
                                        <p:tav tm="0">
                                          <p:val>
                                            <p:fltVal val="360"/>
                                          </p:val>
                                        </p:tav>
                                        <p:tav tm="100000">
                                          <p:val>
                                            <p:fltVal val="0"/>
                                          </p:val>
                                        </p:tav>
                                      </p:tavLst>
                                    </p:anim>
                                    <p:animEffect transition="in" filter="fade">
                                      <p:cBhvr>
                                        <p:cTn id="66" dur="500"/>
                                        <p:tgtEl>
                                          <p:spTgt spid="1075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2" grpId="0" animBg="1"/>
      <p:bldP spid="10752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notes</a:t>
            </a:r>
            <a:endParaRPr lang="en-US" dirty="0"/>
          </a:p>
        </p:txBody>
      </p:sp>
      <p:sp>
        <p:nvSpPr>
          <p:cNvPr id="3" name="Content Placeholder 2"/>
          <p:cNvSpPr>
            <a:spLocks noGrp="1"/>
          </p:cNvSpPr>
          <p:nvPr>
            <p:ph idx="1"/>
          </p:nvPr>
        </p:nvSpPr>
        <p:spPr/>
        <p:txBody>
          <a:bodyPr>
            <a:normAutofit fontScale="92500" lnSpcReduction="10000"/>
          </a:bodyPr>
          <a:lstStyle/>
          <a:p>
            <a:pPr>
              <a:buFont typeface="Arial" panose="020B0604020202020204" pitchFamily="34" charset="0"/>
              <a:buChar char="•"/>
            </a:pPr>
            <a:r>
              <a:rPr lang="en-US" sz="2600" dirty="0" smtClean="0"/>
              <a:t>Goggles.</a:t>
            </a:r>
          </a:p>
          <a:p>
            <a:pPr>
              <a:buFont typeface="Arial" panose="020B0604020202020204" pitchFamily="34" charset="0"/>
              <a:buChar char="•"/>
            </a:pPr>
            <a:r>
              <a:rPr lang="en-US" sz="2600" dirty="0" smtClean="0"/>
              <a:t>Hair needs to be tied back.</a:t>
            </a:r>
          </a:p>
          <a:p>
            <a:pPr>
              <a:buFont typeface="Arial" panose="020B0604020202020204" pitchFamily="34" charset="0"/>
              <a:buChar char="•"/>
            </a:pPr>
            <a:r>
              <a:rPr lang="en-US" sz="2600" dirty="0" smtClean="0"/>
              <a:t>Read through the procedures.</a:t>
            </a:r>
          </a:p>
          <a:p>
            <a:pPr>
              <a:buFont typeface="Arial" panose="020B0604020202020204" pitchFamily="34" charset="0"/>
              <a:buChar char="•"/>
            </a:pPr>
            <a:r>
              <a:rPr lang="en-US" sz="2600" dirty="0" smtClean="0"/>
              <a:t>Closed-toe shoes.</a:t>
            </a:r>
          </a:p>
          <a:p>
            <a:pPr>
              <a:buFont typeface="Arial" panose="020B0604020202020204" pitchFamily="34" charset="0"/>
              <a:buChar char="•"/>
            </a:pPr>
            <a:r>
              <a:rPr lang="en-US" sz="2600" dirty="0" smtClean="0"/>
              <a:t>Cotton clothing and no billowing sleeves.</a:t>
            </a:r>
          </a:p>
          <a:p>
            <a:pPr>
              <a:buFont typeface="Arial" panose="020B0604020202020204" pitchFamily="34" charset="0"/>
              <a:buChar char="•"/>
            </a:pPr>
            <a:r>
              <a:rPr lang="en-US" sz="2600" dirty="0" smtClean="0"/>
              <a:t>Never eat or drink in lab.</a:t>
            </a:r>
          </a:p>
          <a:p>
            <a:pPr>
              <a:buFont typeface="Arial" panose="020B0604020202020204" pitchFamily="34" charset="0"/>
              <a:buChar char="•"/>
            </a:pPr>
            <a:r>
              <a:rPr lang="en-US" sz="2600" dirty="0" smtClean="0"/>
              <a:t>Acid spill? Base spill?</a:t>
            </a:r>
          </a:p>
          <a:p>
            <a:pPr>
              <a:buFont typeface="Arial" panose="020B0604020202020204" pitchFamily="34" charset="0"/>
              <a:buChar char="•"/>
            </a:pPr>
            <a:r>
              <a:rPr lang="en-US" sz="2600" dirty="0" smtClean="0"/>
              <a:t>Emergency?</a:t>
            </a:r>
            <a:endParaRPr lang="en-US" sz="2600" dirty="0"/>
          </a:p>
        </p:txBody>
      </p:sp>
    </p:spTree>
    <p:extLst>
      <p:ext uri="{BB962C8B-B14F-4D97-AF65-F5344CB8AC3E}">
        <p14:creationId xmlns:p14="http://schemas.microsoft.com/office/powerpoint/2010/main" val="308917001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0" name="Date Placeholder 3"/>
          <p:cNvSpPr>
            <a:spLocks noGrp="1"/>
          </p:cNvSpPr>
          <p:nvPr>
            <p:ph type="dt" sz="quarter" idx="10"/>
          </p:nvPr>
        </p:nvSpPr>
        <p:spPr>
          <a:noFill/>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AFF49762-F0F3-4460-85D3-CA5EAD97E2E6}" type="datetime1">
              <a:rPr lang="en-US" altLang="en-US" sz="1400" smtClean="0"/>
              <a:pPr eaLnBrk="1" hangingPunct="1">
                <a:spcBef>
                  <a:spcPct val="0"/>
                </a:spcBef>
                <a:buFontTx/>
                <a:buNone/>
              </a:pPr>
              <a:t>4/16/2014</a:t>
            </a:fld>
            <a:endParaRPr lang="en-US" altLang="en-US" sz="1400" smtClean="0"/>
          </a:p>
        </p:txBody>
      </p:sp>
      <p:sp>
        <p:nvSpPr>
          <p:cNvPr id="104451" name="Slide Number Placehold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8ECDD35F-916B-4092-8B29-433006F14D93}" type="slidenum">
              <a:rPr lang="en-US" altLang="en-US" sz="1400" smtClean="0"/>
              <a:pPr eaLnBrk="1" hangingPunct="1">
                <a:spcBef>
                  <a:spcPct val="0"/>
                </a:spcBef>
                <a:buFontTx/>
                <a:buNone/>
              </a:pPr>
              <a:t>80</a:t>
            </a:fld>
            <a:endParaRPr lang="en-US" altLang="en-US" sz="1400" smtClean="0"/>
          </a:p>
        </p:txBody>
      </p:sp>
      <p:sp>
        <p:nvSpPr>
          <p:cNvPr id="11266" name="Rectangle 2"/>
          <p:cNvSpPr>
            <a:spLocks noGrp="1" noChangeArrowheads="1"/>
          </p:cNvSpPr>
          <p:nvPr>
            <p:ph type="title"/>
          </p:nvPr>
        </p:nvSpPr>
        <p:spPr>
          <a:xfrm>
            <a:off x="685800" y="457200"/>
            <a:ext cx="6477000" cy="1143000"/>
          </a:xfrm>
          <a:solidFill>
            <a:srgbClr val="FFFF00"/>
          </a:solidFill>
        </p:spPr>
        <p:txBody>
          <a:bodyPr/>
          <a:lstStyle/>
          <a:p>
            <a:pPr algn="l" eaLnBrk="1" hangingPunct="1"/>
            <a:r>
              <a:rPr lang="en-US" altLang="en-US" sz="4800" b="1" smtClean="0"/>
              <a:t>Combustion Reactions</a:t>
            </a:r>
          </a:p>
        </p:txBody>
      </p:sp>
      <p:sp>
        <p:nvSpPr>
          <p:cNvPr id="11267" name="Rectangle 3"/>
          <p:cNvSpPr>
            <a:spLocks noGrp="1" noChangeArrowheads="1"/>
          </p:cNvSpPr>
          <p:nvPr>
            <p:ph type="body" idx="1"/>
          </p:nvPr>
        </p:nvSpPr>
        <p:spPr>
          <a:xfrm>
            <a:off x="381000" y="1676400"/>
            <a:ext cx="8382000" cy="4800600"/>
          </a:xfrm>
          <a:ln>
            <a:solidFill>
              <a:srgbClr val="660066"/>
            </a:solidFill>
            <a:miter lim="800000"/>
            <a:headEnd/>
            <a:tailEnd/>
          </a:ln>
        </p:spPr>
        <p:txBody>
          <a:bodyPr/>
          <a:lstStyle/>
          <a:p>
            <a:pPr eaLnBrk="1" hangingPunct="1"/>
            <a:r>
              <a:rPr lang="en-US" altLang="en-US" sz="3600" smtClean="0">
                <a:solidFill>
                  <a:schemeClr val="accent2"/>
                </a:solidFill>
              </a:rPr>
              <a:t>Hydrocarbons burned in presence of O</a:t>
            </a:r>
            <a:r>
              <a:rPr lang="en-US" altLang="en-US" sz="3600" baseline="-25000" smtClean="0">
                <a:solidFill>
                  <a:schemeClr val="accent2"/>
                </a:solidFill>
              </a:rPr>
              <a:t>2</a:t>
            </a:r>
            <a:r>
              <a:rPr lang="en-US" altLang="en-US" sz="3600" smtClean="0">
                <a:solidFill>
                  <a:schemeClr val="accent2"/>
                </a:solidFill>
              </a:rPr>
              <a:t> (air) always produce CO</a:t>
            </a:r>
            <a:r>
              <a:rPr lang="en-US" altLang="en-US" sz="3600" baseline="-25000" smtClean="0">
                <a:solidFill>
                  <a:schemeClr val="accent2"/>
                </a:solidFill>
              </a:rPr>
              <a:t>2</a:t>
            </a:r>
            <a:r>
              <a:rPr lang="en-US" altLang="en-US" sz="3600" smtClean="0">
                <a:solidFill>
                  <a:schemeClr val="accent2"/>
                </a:solidFill>
              </a:rPr>
              <a:t>+ H</a:t>
            </a:r>
            <a:r>
              <a:rPr lang="en-US" altLang="en-US" sz="3600" baseline="-25000" smtClean="0">
                <a:solidFill>
                  <a:schemeClr val="accent2"/>
                </a:solidFill>
              </a:rPr>
              <a:t>2</a:t>
            </a:r>
            <a:r>
              <a:rPr lang="en-US" altLang="en-US" sz="3600" smtClean="0">
                <a:solidFill>
                  <a:schemeClr val="accent2"/>
                </a:solidFill>
              </a:rPr>
              <a:t>O.</a:t>
            </a:r>
          </a:p>
          <a:p>
            <a:pPr eaLnBrk="1" hangingPunct="1"/>
            <a:r>
              <a:rPr lang="en-US" altLang="en-US" sz="3600" smtClean="0"/>
              <a:t>C</a:t>
            </a:r>
            <a:r>
              <a:rPr lang="en-US" altLang="en-US" sz="3600" baseline="-25000" smtClean="0"/>
              <a:t>6</a:t>
            </a:r>
            <a:r>
              <a:rPr lang="en-US" altLang="en-US" sz="3600" smtClean="0"/>
              <a:t>H</a:t>
            </a:r>
            <a:r>
              <a:rPr lang="en-US" altLang="en-US" sz="3600" baseline="-25000" smtClean="0"/>
              <a:t>12</a:t>
            </a:r>
            <a:r>
              <a:rPr lang="en-US" altLang="en-US" sz="3600" smtClean="0"/>
              <a:t>O</a:t>
            </a:r>
            <a:r>
              <a:rPr lang="en-US" altLang="en-US" sz="3600" baseline="-25000" smtClean="0"/>
              <a:t>6</a:t>
            </a:r>
            <a:r>
              <a:rPr lang="en-US" altLang="en-US" sz="3600" smtClean="0"/>
              <a:t> + 6 O</a:t>
            </a:r>
            <a:r>
              <a:rPr lang="en-US" altLang="en-US" sz="3600" baseline="-25000" smtClean="0"/>
              <a:t>2</a:t>
            </a:r>
            <a:r>
              <a:rPr lang="en-US" altLang="en-US" sz="3600" smtClean="0"/>
              <a:t>  </a:t>
            </a:r>
            <a:r>
              <a:rPr lang="en-US" altLang="en-US" sz="3600" baseline="30000" smtClean="0"/>
              <a:t>energy</a:t>
            </a:r>
            <a:r>
              <a:rPr lang="en-US" altLang="en-US" sz="3600" smtClean="0"/>
              <a:t>      6 CO</a:t>
            </a:r>
            <a:r>
              <a:rPr lang="en-US" altLang="en-US" sz="3600" baseline="-25000" smtClean="0"/>
              <a:t>2</a:t>
            </a:r>
            <a:r>
              <a:rPr lang="en-US" altLang="en-US" sz="3600" smtClean="0"/>
              <a:t> + 6 H</a:t>
            </a:r>
            <a:r>
              <a:rPr lang="en-US" altLang="en-US" sz="3600" baseline="-25000" smtClean="0"/>
              <a:t>2</a:t>
            </a:r>
            <a:r>
              <a:rPr lang="en-US" altLang="en-US" sz="3600" smtClean="0"/>
              <a:t>O</a:t>
            </a:r>
          </a:p>
          <a:p>
            <a:pPr lvl="1" eaLnBrk="1" hangingPunct="1"/>
            <a:r>
              <a:rPr lang="en-US" altLang="en-US" sz="3600" smtClean="0"/>
              <a:t>What is the name for this reaction?</a:t>
            </a:r>
          </a:p>
        </p:txBody>
      </p:sp>
      <p:pic>
        <p:nvPicPr>
          <p:cNvPr id="11268" name="Picture 4" descr="bd13664_"/>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228600"/>
            <a:ext cx="98583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Line 5"/>
          <p:cNvSpPr>
            <a:spLocks noChangeShapeType="1"/>
          </p:cNvSpPr>
          <p:nvPr/>
        </p:nvSpPr>
        <p:spPr bwMode="auto">
          <a:xfrm>
            <a:off x="3886200" y="3276600"/>
            <a:ext cx="12954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1272" name="Picture 8" descr="bd00173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8600" y="3429000"/>
            <a:ext cx="10287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72357606"/>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500" fill="hold"/>
                                        <p:tgtEl>
                                          <p:spTgt spid="11266"/>
                                        </p:tgtEl>
                                        <p:attrNameLst>
                                          <p:attrName>ppt_x</p:attrName>
                                        </p:attrNameLst>
                                      </p:cBhvr>
                                      <p:tavLst>
                                        <p:tav tm="0">
                                          <p:val>
                                            <p:strVal val="0-#ppt_w/2"/>
                                          </p:val>
                                        </p:tav>
                                        <p:tav tm="100000">
                                          <p:val>
                                            <p:strVal val="#ppt_x"/>
                                          </p:val>
                                        </p:tav>
                                      </p:tavLst>
                                    </p:anim>
                                    <p:anim calcmode="lin" valueType="num">
                                      <p:cBhvr additive="base">
                                        <p:cTn id="8" dur="500" fill="hold"/>
                                        <p:tgtEl>
                                          <p:spTgt spid="1126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500"/>
                            </p:stCondLst>
                            <p:childTnLst>
                              <p:par>
                                <p:cTn id="10" presetID="2" presetClass="entr" presetSubtype="8" fill="hold" nodeType="afterEffect">
                                  <p:stCondLst>
                                    <p:cond delay="2000"/>
                                  </p:stCondLst>
                                  <p:childTnLst>
                                    <p:set>
                                      <p:cBhvr>
                                        <p:cTn id="11" dur="1" fill="hold">
                                          <p:stCondLst>
                                            <p:cond delay="0"/>
                                          </p:stCondLst>
                                        </p:cTn>
                                        <p:tgtEl>
                                          <p:spTgt spid="11268"/>
                                        </p:tgtEl>
                                        <p:attrNameLst>
                                          <p:attrName>style.visibility</p:attrName>
                                        </p:attrNameLst>
                                      </p:cBhvr>
                                      <p:to>
                                        <p:strVal val="visible"/>
                                      </p:to>
                                    </p:set>
                                    <p:anim calcmode="lin" valueType="num">
                                      <p:cBhvr additive="base">
                                        <p:cTn id="12" dur="500" fill="hold"/>
                                        <p:tgtEl>
                                          <p:spTgt spid="11268"/>
                                        </p:tgtEl>
                                        <p:attrNameLst>
                                          <p:attrName>ppt_x</p:attrName>
                                        </p:attrNameLst>
                                      </p:cBhvr>
                                      <p:tavLst>
                                        <p:tav tm="0">
                                          <p:val>
                                            <p:strVal val="0-#ppt_w/2"/>
                                          </p:val>
                                        </p:tav>
                                        <p:tav tm="100000">
                                          <p:val>
                                            <p:strVal val="#ppt_x"/>
                                          </p:val>
                                        </p:tav>
                                      </p:tavLst>
                                    </p:anim>
                                    <p:anim calcmode="lin" valueType="num">
                                      <p:cBhvr additive="base">
                                        <p:cTn id="13" dur="500" fill="hold"/>
                                        <p:tgtEl>
                                          <p:spTgt spid="11268"/>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4000"/>
                            </p:stCondLst>
                            <p:childTnLst>
                              <p:par>
                                <p:cTn id="15" presetID="2" presetClass="entr" presetSubtype="8" fill="hold" nodeType="afterEffect">
                                  <p:stCondLst>
                                    <p:cond delay="1000"/>
                                  </p:stCondLst>
                                  <p:childTnLst>
                                    <p:set>
                                      <p:cBhvr>
                                        <p:cTn id="16" dur="1" fill="hold">
                                          <p:stCondLst>
                                            <p:cond delay="0"/>
                                          </p:stCondLst>
                                        </p:cTn>
                                        <p:tgtEl>
                                          <p:spTgt spid="11272"/>
                                        </p:tgtEl>
                                        <p:attrNameLst>
                                          <p:attrName>style.visibility</p:attrName>
                                        </p:attrNameLst>
                                      </p:cBhvr>
                                      <p:to>
                                        <p:strVal val="visible"/>
                                      </p:to>
                                    </p:set>
                                    <p:anim calcmode="lin" valueType="num">
                                      <p:cBhvr additive="base">
                                        <p:cTn id="17" dur="500" fill="hold"/>
                                        <p:tgtEl>
                                          <p:spTgt spid="11272"/>
                                        </p:tgtEl>
                                        <p:attrNameLst>
                                          <p:attrName>ppt_x</p:attrName>
                                        </p:attrNameLst>
                                      </p:cBhvr>
                                      <p:tavLst>
                                        <p:tav tm="0">
                                          <p:val>
                                            <p:strVal val="0-#ppt_w/2"/>
                                          </p:val>
                                        </p:tav>
                                        <p:tav tm="100000">
                                          <p:val>
                                            <p:strVal val="#ppt_x"/>
                                          </p:val>
                                        </p:tav>
                                      </p:tavLst>
                                    </p:anim>
                                    <p:anim calcmode="lin" valueType="num">
                                      <p:cBhvr additive="base">
                                        <p:cTn id="18" dur="500" fill="hold"/>
                                        <p:tgtEl>
                                          <p:spTgt spid="11272"/>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5500"/>
                            </p:stCondLst>
                            <p:childTnLst>
                              <p:par>
                                <p:cTn id="20" presetID="2" presetClass="entr" presetSubtype="8" fill="hold" grpId="0" nodeType="afterEffect">
                                  <p:stCondLst>
                                    <p:cond delay="1000"/>
                                  </p:stCondLst>
                                  <p:childTnLst>
                                    <p:set>
                                      <p:cBhvr>
                                        <p:cTn id="21" dur="1" fill="hold">
                                          <p:stCondLst>
                                            <p:cond delay="0"/>
                                          </p:stCondLst>
                                        </p:cTn>
                                        <p:tgtEl>
                                          <p:spTgt spid="11269"/>
                                        </p:tgtEl>
                                        <p:attrNameLst>
                                          <p:attrName>style.visibility</p:attrName>
                                        </p:attrNameLst>
                                      </p:cBhvr>
                                      <p:to>
                                        <p:strVal val="visible"/>
                                      </p:to>
                                    </p:set>
                                    <p:anim calcmode="lin" valueType="num">
                                      <p:cBhvr additive="base">
                                        <p:cTn id="22" dur="500" fill="hold"/>
                                        <p:tgtEl>
                                          <p:spTgt spid="11269"/>
                                        </p:tgtEl>
                                        <p:attrNameLst>
                                          <p:attrName>ppt_x</p:attrName>
                                        </p:attrNameLst>
                                      </p:cBhvr>
                                      <p:tavLst>
                                        <p:tav tm="0">
                                          <p:val>
                                            <p:strVal val="0-#ppt_w/2"/>
                                          </p:val>
                                        </p:tav>
                                        <p:tav tm="100000">
                                          <p:val>
                                            <p:strVal val="#ppt_x"/>
                                          </p:val>
                                        </p:tav>
                                      </p:tavLst>
                                    </p:anim>
                                    <p:anim calcmode="lin" valueType="num">
                                      <p:cBhvr additive="base">
                                        <p:cTn id="23" dur="500" fill="hold"/>
                                        <p:tgtEl>
                                          <p:spTgt spid="11269"/>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7000"/>
                            </p:stCondLst>
                            <p:childTnLst>
                              <p:par>
                                <p:cTn id="25" presetID="24" presetClass="entr" presetSubtype="0" fill="hold" grpId="0" nodeType="afterEffect">
                                  <p:stCondLst>
                                    <p:cond delay="6000"/>
                                  </p:stCondLst>
                                  <p:childTnLst>
                                    <p:set>
                                      <p:cBhvr>
                                        <p:cTn id="26" dur="1" fill="hold">
                                          <p:stCondLst>
                                            <p:cond delay="299"/>
                                          </p:stCondLst>
                                        </p:cTn>
                                        <p:tgtEl>
                                          <p:spTgt spid="11267">
                                            <p:bg/>
                                          </p:spTgt>
                                        </p:tgtEl>
                                        <p:attrNameLst>
                                          <p:attrName>style.visibility</p:attrName>
                                        </p:attrNameLst>
                                      </p:cBhvr>
                                      <p:to>
                                        <p:strVal val="visible"/>
                                      </p:to>
                                    </p:set>
                                    <p:anim to="" calcmode="lin" valueType="num">
                                      <p:cBhvr>
                                        <p:cTn id="27" dur="1" fill="hold"/>
                                        <p:tgtEl>
                                          <p:spTgt spid="11267">
                                            <p:bg/>
                                          </p:spTgt>
                                        </p:tgtEl>
                                        <p:attrNameLst>
                                          <p:attrName/>
                                        </p:attrNameLst>
                                      </p:cBhvr>
                                    </p:anim>
                                  </p:childTnLst>
                                </p:cTn>
                              </p:par>
                            </p:childTnLst>
                          </p:cTn>
                        </p:par>
                        <p:par>
                          <p:cTn id="28" fill="hold" nodeType="afterGroup">
                            <p:stCondLst>
                              <p:cond delay="13300"/>
                            </p:stCondLst>
                            <p:childTnLst>
                              <p:par>
                                <p:cTn id="29" presetID="24" presetClass="entr" presetSubtype="0" fill="hold" grpId="0" nodeType="afterEffect">
                                  <p:stCondLst>
                                    <p:cond delay="6000"/>
                                  </p:stCondLst>
                                  <p:iterate type="wd">
                                    <p:tmAbs val="300"/>
                                  </p:iterate>
                                  <p:childTnLst>
                                    <p:set>
                                      <p:cBhvr>
                                        <p:cTn id="30" dur="1" fill="hold">
                                          <p:stCondLst>
                                            <p:cond delay="299"/>
                                          </p:stCondLst>
                                        </p:cTn>
                                        <p:tgtEl>
                                          <p:spTgt spid="11267">
                                            <p:txEl>
                                              <p:pRg st="0" end="0"/>
                                            </p:txEl>
                                          </p:spTgt>
                                        </p:tgtEl>
                                        <p:attrNameLst>
                                          <p:attrName>style.visibility</p:attrName>
                                        </p:attrNameLst>
                                      </p:cBhvr>
                                      <p:to>
                                        <p:strVal val="visible"/>
                                      </p:to>
                                    </p:set>
                                    <p:anim to="" calcmode="lin" valueType="num">
                                      <p:cBhvr>
                                        <p:cTn id="31" dur="1" fill="hold"/>
                                        <p:tgtEl>
                                          <p:spTgt spid="11267">
                                            <p:txEl>
                                              <p:pRg st="0" end="0"/>
                                            </p:txEl>
                                          </p:spTgt>
                                        </p:tgtEl>
                                        <p:attrNameLst>
                                          <p:attrName/>
                                        </p:attrNameLst>
                                      </p:cBhvr>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4" presetClass="entr" presetSubtype="0" fill="hold" grpId="0" nodeType="clickEffect">
                                  <p:stCondLst>
                                    <p:cond delay="0"/>
                                  </p:stCondLst>
                                  <p:iterate type="wd">
                                    <p:tmAbs val="300"/>
                                  </p:iterate>
                                  <p:childTnLst>
                                    <p:set>
                                      <p:cBhvr>
                                        <p:cTn id="35" dur="1" fill="hold">
                                          <p:stCondLst>
                                            <p:cond delay="299"/>
                                          </p:stCondLst>
                                        </p:cTn>
                                        <p:tgtEl>
                                          <p:spTgt spid="11267">
                                            <p:txEl>
                                              <p:pRg st="1" end="1"/>
                                            </p:txEl>
                                          </p:spTgt>
                                        </p:tgtEl>
                                        <p:attrNameLst>
                                          <p:attrName>style.visibility</p:attrName>
                                        </p:attrNameLst>
                                      </p:cBhvr>
                                      <p:to>
                                        <p:strVal val="visible"/>
                                      </p:to>
                                    </p:set>
                                    <p:anim to="" calcmode="lin" valueType="num">
                                      <p:cBhvr>
                                        <p:cTn id="36" dur="1" fill="hold"/>
                                        <p:tgtEl>
                                          <p:spTgt spid="11267">
                                            <p:txEl>
                                              <p:pRg st="1" end="1"/>
                                            </p:txEl>
                                          </p:spTgt>
                                        </p:tgtEl>
                                        <p:attrNameLst>
                                          <p:attrName/>
                                        </p:attrNameLst>
                                      </p:cBhvr>
                                    </p:anim>
                                  </p:childTnLst>
                                </p:cTn>
                              </p:par>
                              <p:par>
                                <p:cTn id="37" presetID="24" presetClass="entr" presetSubtype="0" fill="hold" grpId="0" nodeType="withEffect">
                                  <p:stCondLst>
                                    <p:cond delay="6000"/>
                                  </p:stCondLst>
                                  <p:iterate type="wd">
                                    <p:tmAbs val="300"/>
                                  </p:iterate>
                                  <p:childTnLst>
                                    <p:set>
                                      <p:cBhvr>
                                        <p:cTn id="38" dur="1" fill="hold">
                                          <p:stCondLst>
                                            <p:cond delay="299"/>
                                          </p:stCondLst>
                                        </p:cTn>
                                        <p:tgtEl>
                                          <p:spTgt spid="11267">
                                            <p:txEl>
                                              <p:pRg st="2" end="2"/>
                                            </p:txEl>
                                          </p:spTgt>
                                        </p:tgtEl>
                                        <p:attrNameLst>
                                          <p:attrName>style.visibility</p:attrName>
                                        </p:attrNameLst>
                                      </p:cBhvr>
                                      <p:to>
                                        <p:strVal val="visible"/>
                                      </p:to>
                                    </p:set>
                                    <p:anim to="" calcmode="lin" valueType="num">
                                      <p:cBhvr>
                                        <p:cTn id="39" dur="1" fill="hold"/>
                                        <p:tgtEl>
                                          <p:spTgt spid="11267">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autoUpdateAnimBg="0"/>
      <p:bldP spid="11267" grpId="0" build="p" animBg="1" autoUpdateAnimBg="0" advAuto="6000"/>
      <p:bldP spid="11269" grpId="0" animBg="1"/>
    </p:bld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Date Placeholder 3"/>
          <p:cNvSpPr>
            <a:spLocks noGrp="1"/>
          </p:cNvSpPr>
          <p:nvPr>
            <p:ph type="dt" sz="quarter" idx="10"/>
          </p:nvPr>
        </p:nvSpPr>
        <p:spPr>
          <a:noFill/>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9CD6CBF6-4C6B-489B-BB6B-1BB27FA0186C}" type="datetime1">
              <a:rPr lang="en-US" altLang="en-US" sz="1400" smtClean="0"/>
              <a:pPr eaLnBrk="1" hangingPunct="1">
                <a:spcBef>
                  <a:spcPct val="0"/>
                </a:spcBef>
                <a:buFontTx/>
                <a:buNone/>
              </a:pPr>
              <a:t>4/16/2014</a:t>
            </a:fld>
            <a:endParaRPr lang="en-US" altLang="en-US" sz="1400" smtClean="0"/>
          </a:p>
        </p:txBody>
      </p:sp>
      <p:sp>
        <p:nvSpPr>
          <p:cNvPr id="105475" name="Slide Number Placehold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52705C0E-EC83-4B6E-A87E-223EC63DBD85}" type="slidenum">
              <a:rPr lang="en-US" altLang="en-US" sz="1400" smtClean="0"/>
              <a:pPr eaLnBrk="1" hangingPunct="1">
                <a:spcBef>
                  <a:spcPct val="0"/>
                </a:spcBef>
                <a:buFontTx/>
                <a:buNone/>
              </a:pPr>
              <a:t>81</a:t>
            </a:fld>
            <a:endParaRPr lang="en-US" altLang="en-US" sz="1400" smtClean="0"/>
          </a:p>
        </p:txBody>
      </p:sp>
      <p:sp>
        <p:nvSpPr>
          <p:cNvPr id="13314" name="Rectangle 2"/>
          <p:cNvSpPr>
            <a:spLocks noGrp="1" noChangeArrowheads="1"/>
          </p:cNvSpPr>
          <p:nvPr>
            <p:ph type="title"/>
          </p:nvPr>
        </p:nvSpPr>
        <p:spPr>
          <a:xfrm>
            <a:off x="381000" y="228600"/>
            <a:ext cx="7391400" cy="1219200"/>
          </a:xfrm>
          <a:solidFill>
            <a:srgbClr val="FFFF00"/>
          </a:solidFill>
        </p:spPr>
        <p:txBody>
          <a:bodyPr/>
          <a:lstStyle/>
          <a:p>
            <a:pPr algn="l" eaLnBrk="1" hangingPunct="1"/>
            <a:r>
              <a:rPr lang="en-US" altLang="en-US" sz="5400" b="1" smtClean="0">
                <a:solidFill>
                  <a:schemeClr val="accent2"/>
                </a:solidFill>
              </a:rPr>
              <a:t>Combination (synthesis)</a:t>
            </a:r>
          </a:p>
        </p:txBody>
      </p:sp>
      <p:sp>
        <p:nvSpPr>
          <p:cNvPr id="13315" name="Rectangle 3"/>
          <p:cNvSpPr>
            <a:spLocks noGrp="1" noChangeArrowheads="1"/>
          </p:cNvSpPr>
          <p:nvPr>
            <p:ph type="body" idx="1"/>
          </p:nvPr>
        </p:nvSpPr>
        <p:spPr>
          <a:xfrm>
            <a:off x="600075" y="2607469"/>
            <a:ext cx="7772400" cy="4038600"/>
          </a:xfrm>
          <a:ln w="57150">
            <a:solidFill>
              <a:srgbClr val="660066"/>
            </a:solidFill>
            <a:miter lim="800000"/>
            <a:headEnd/>
            <a:tailEnd/>
          </a:ln>
        </p:spPr>
        <p:txBody>
          <a:bodyPr/>
          <a:lstStyle/>
          <a:p>
            <a:pPr eaLnBrk="1" hangingPunct="1">
              <a:lnSpc>
                <a:spcPct val="90000"/>
              </a:lnSpc>
            </a:pPr>
            <a:r>
              <a:rPr lang="en-US" altLang="en-US" sz="4400" dirty="0" smtClean="0"/>
              <a:t>Combination</a:t>
            </a:r>
          </a:p>
          <a:p>
            <a:pPr lvl="1" eaLnBrk="1" hangingPunct="1">
              <a:lnSpc>
                <a:spcPct val="90000"/>
              </a:lnSpc>
            </a:pPr>
            <a:r>
              <a:rPr lang="en-US" altLang="en-US" sz="4000" dirty="0" smtClean="0"/>
              <a:t>Two reactants produce a more complex product.</a:t>
            </a:r>
          </a:p>
          <a:p>
            <a:pPr lvl="1" eaLnBrk="1" hangingPunct="1">
              <a:lnSpc>
                <a:spcPct val="90000"/>
              </a:lnSpc>
            </a:pPr>
            <a:r>
              <a:rPr lang="en-US" altLang="en-US" sz="4000" dirty="0" smtClean="0"/>
              <a:t>When this occurs between a metal and a nonmetal the product is an </a:t>
            </a:r>
            <a:r>
              <a:rPr lang="en-US" altLang="en-US" sz="4000" b="1" u="sng" dirty="0" smtClean="0">
                <a:solidFill>
                  <a:schemeClr val="accent2"/>
                </a:solidFill>
              </a:rPr>
              <a:t>ionic solid</a:t>
            </a:r>
            <a:r>
              <a:rPr lang="en-US" altLang="en-US" sz="4000" dirty="0" smtClean="0"/>
              <a:t>.</a:t>
            </a:r>
          </a:p>
        </p:txBody>
      </p:sp>
      <p:graphicFrame>
        <p:nvGraphicFramePr>
          <p:cNvPr id="13318" name="Object 6"/>
          <p:cNvGraphicFramePr>
            <a:graphicFrameLocks noChangeAspect="1"/>
          </p:cNvGraphicFramePr>
          <p:nvPr>
            <p:extLst>
              <p:ext uri="{D42A27DB-BD31-4B8C-83A1-F6EECF244321}">
                <p14:modId xmlns:p14="http://schemas.microsoft.com/office/powerpoint/2010/main" val="1497570326"/>
              </p:ext>
            </p:extLst>
          </p:nvPr>
        </p:nvGraphicFramePr>
        <p:xfrm>
          <a:off x="685800" y="1509712"/>
          <a:ext cx="7502525" cy="942975"/>
        </p:xfrm>
        <a:graphic>
          <a:graphicData uri="http://schemas.openxmlformats.org/presentationml/2006/ole">
            <mc:AlternateContent xmlns:mc="http://schemas.openxmlformats.org/markup-compatibility/2006">
              <mc:Choice xmlns:v="urn:schemas-microsoft-com:vml" Requires="v">
                <p:oleObj spid="_x0000_s2053" name="Equation" r:id="rId5" imgW="2005729" imgH="253890" progId="Equation.3">
                  <p:embed/>
                </p:oleObj>
              </mc:Choice>
              <mc:Fallback>
                <p:oleObj name="Equation" r:id="rId5" imgW="2005729" imgH="25389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1509712"/>
                        <a:ext cx="7502525" cy="942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3319" name="Picture 7" descr="ph02748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86600" y="2901156"/>
            <a:ext cx="2571750"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2"/>
    </p:custDataLst>
    <p:extLst>
      <p:ext uri="{BB962C8B-B14F-4D97-AF65-F5344CB8AC3E}">
        <p14:creationId xmlns:p14="http://schemas.microsoft.com/office/powerpoint/2010/main" val="3600580963"/>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additive="base">
                                        <p:cTn id="7" dur="500" fill="hold"/>
                                        <p:tgtEl>
                                          <p:spTgt spid="13314"/>
                                        </p:tgtEl>
                                        <p:attrNameLst>
                                          <p:attrName>ppt_x</p:attrName>
                                        </p:attrNameLst>
                                      </p:cBhvr>
                                      <p:tavLst>
                                        <p:tav tm="0">
                                          <p:val>
                                            <p:strVal val="0-#ppt_w/2"/>
                                          </p:val>
                                        </p:tav>
                                        <p:tav tm="100000">
                                          <p:val>
                                            <p:strVal val="#ppt_x"/>
                                          </p:val>
                                        </p:tav>
                                      </p:tavLst>
                                    </p:anim>
                                    <p:anim calcmode="lin" valueType="num">
                                      <p:cBhvr additive="base">
                                        <p:cTn id="8" dur="500" fill="hold"/>
                                        <p:tgtEl>
                                          <p:spTgt spid="1331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3319"/>
                                        </p:tgtEl>
                                        <p:attrNameLst>
                                          <p:attrName>style.visibility</p:attrName>
                                        </p:attrNameLst>
                                      </p:cBhvr>
                                      <p:to>
                                        <p:strVal val="visible"/>
                                      </p:to>
                                    </p:set>
                                    <p:anim calcmode="lin" valueType="num">
                                      <p:cBhvr additive="base">
                                        <p:cTn id="13" dur="500" fill="hold"/>
                                        <p:tgtEl>
                                          <p:spTgt spid="13319"/>
                                        </p:tgtEl>
                                        <p:attrNameLst>
                                          <p:attrName>ppt_x</p:attrName>
                                        </p:attrNameLst>
                                      </p:cBhvr>
                                      <p:tavLst>
                                        <p:tav tm="0">
                                          <p:val>
                                            <p:strVal val="0-#ppt_w/2"/>
                                          </p:val>
                                        </p:tav>
                                        <p:tav tm="100000">
                                          <p:val>
                                            <p:strVal val="#ppt_x"/>
                                          </p:val>
                                        </p:tav>
                                      </p:tavLst>
                                    </p:anim>
                                    <p:anim calcmode="lin" valueType="num">
                                      <p:cBhvr additive="base">
                                        <p:cTn id="14" dur="500" fill="hold"/>
                                        <p:tgtEl>
                                          <p:spTgt spid="13319"/>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3318"/>
                                        </p:tgtEl>
                                        <p:attrNameLst>
                                          <p:attrName>style.visibility</p:attrName>
                                        </p:attrNameLst>
                                      </p:cBhvr>
                                      <p:to>
                                        <p:strVal val="visible"/>
                                      </p:to>
                                    </p:set>
                                    <p:anim calcmode="lin" valueType="num">
                                      <p:cBhvr additive="base">
                                        <p:cTn id="19" dur="500" fill="hold"/>
                                        <p:tgtEl>
                                          <p:spTgt spid="13318"/>
                                        </p:tgtEl>
                                        <p:attrNameLst>
                                          <p:attrName>ppt_x</p:attrName>
                                        </p:attrNameLst>
                                      </p:cBhvr>
                                      <p:tavLst>
                                        <p:tav tm="0">
                                          <p:val>
                                            <p:strVal val="0-#ppt_w/2"/>
                                          </p:val>
                                        </p:tav>
                                        <p:tav tm="100000">
                                          <p:val>
                                            <p:strVal val="#ppt_x"/>
                                          </p:val>
                                        </p:tav>
                                      </p:tavLst>
                                    </p:anim>
                                    <p:anim calcmode="lin" valueType="num">
                                      <p:cBhvr additive="base">
                                        <p:cTn id="20" dur="500" fill="hold"/>
                                        <p:tgtEl>
                                          <p:spTgt spid="13318"/>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4" presetClass="entr" presetSubtype="0" fill="hold" grpId="0" nodeType="clickEffect">
                                  <p:stCondLst>
                                    <p:cond delay="0"/>
                                  </p:stCondLst>
                                  <p:childTnLst>
                                    <p:set>
                                      <p:cBhvr>
                                        <p:cTn id="24" dur="1" fill="hold">
                                          <p:stCondLst>
                                            <p:cond delay="9"/>
                                          </p:stCondLst>
                                        </p:cTn>
                                        <p:tgtEl>
                                          <p:spTgt spid="13315">
                                            <p:bg/>
                                          </p:spTgt>
                                        </p:tgtEl>
                                        <p:attrNameLst>
                                          <p:attrName>style.visibility</p:attrName>
                                        </p:attrNameLst>
                                      </p:cBhvr>
                                      <p:to>
                                        <p:strVal val="visible"/>
                                      </p:to>
                                    </p:set>
                                    <p:anim to="" calcmode="lin" valueType="num">
                                      <p:cBhvr>
                                        <p:cTn id="25" dur="1" fill="hold"/>
                                        <p:tgtEl>
                                          <p:spTgt spid="13315">
                                            <p:bg/>
                                          </p:spTgt>
                                        </p:tgtEl>
                                        <p:attrNameLst>
                                          <p:attrName/>
                                        </p:attrNameLst>
                                      </p:cBhvr>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4" presetClass="entr" presetSubtype="0" fill="hold" grpId="0" nodeType="clickEffect">
                                  <p:stCondLst>
                                    <p:cond delay="0"/>
                                  </p:stCondLst>
                                  <p:iterate type="wd">
                                    <p:tmAbs val="300"/>
                                  </p:iterate>
                                  <p:childTnLst>
                                    <p:set>
                                      <p:cBhvr>
                                        <p:cTn id="29" dur="1" fill="hold">
                                          <p:stCondLst>
                                            <p:cond delay="9"/>
                                          </p:stCondLst>
                                        </p:cTn>
                                        <p:tgtEl>
                                          <p:spTgt spid="13315">
                                            <p:txEl>
                                              <p:pRg st="0" end="0"/>
                                            </p:txEl>
                                          </p:spTgt>
                                        </p:tgtEl>
                                        <p:attrNameLst>
                                          <p:attrName>style.visibility</p:attrName>
                                        </p:attrNameLst>
                                      </p:cBhvr>
                                      <p:to>
                                        <p:strVal val="visible"/>
                                      </p:to>
                                    </p:set>
                                    <p:anim to="" calcmode="lin" valueType="num">
                                      <p:cBhvr>
                                        <p:cTn id="30" dur="1" fill="hold"/>
                                        <p:tgtEl>
                                          <p:spTgt spid="13315">
                                            <p:txEl>
                                              <p:pRg st="0" end="0"/>
                                            </p:txEl>
                                          </p:spTgt>
                                        </p:tgtEl>
                                        <p:attrNameLst>
                                          <p:attrName/>
                                        </p:attrNameLst>
                                      </p:cBhvr>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4" presetClass="entr" presetSubtype="0" fill="hold" grpId="0" nodeType="clickEffect">
                                  <p:stCondLst>
                                    <p:cond delay="0"/>
                                  </p:stCondLst>
                                  <p:iterate type="wd">
                                    <p:tmAbs val="300"/>
                                  </p:iterate>
                                  <p:childTnLst>
                                    <p:set>
                                      <p:cBhvr>
                                        <p:cTn id="34" dur="1" fill="hold">
                                          <p:stCondLst>
                                            <p:cond delay="9"/>
                                          </p:stCondLst>
                                        </p:cTn>
                                        <p:tgtEl>
                                          <p:spTgt spid="13315">
                                            <p:txEl>
                                              <p:pRg st="1" end="1"/>
                                            </p:txEl>
                                          </p:spTgt>
                                        </p:tgtEl>
                                        <p:attrNameLst>
                                          <p:attrName>style.visibility</p:attrName>
                                        </p:attrNameLst>
                                      </p:cBhvr>
                                      <p:to>
                                        <p:strVal val="visible"/>
                                      </p:to>
                                    </p:set>
                                    <p:anim to="" calcmode="lin" valueType="num">
                                      <p:cBhvr>
                                        <p:cTn id="35" dur="1" fill="hold"/>
                                        <p:tgtEl>
                                          <p:spTgt spid="13315">
                                            <p:txEl>
                                              <p:pRg st="1" end="1"/>
                                            </p:txEl>
                                          </p:spTgt>
                                        </p:tgtEl>
                                        <p:attrNameLst>
                                          <p:attrName/>
                                        </p:attrNameLst>
                                      </p:cBhvr>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4" presetClass="entr" presetSubtype="0" fill="hold" grpId="0" nodeType="clickEffect">
                                  <p:stCondLst>
                                    <p:cond delay="0"/>
                                  </p:stCondLst>
                                  <p:iterate type="wd">
                                    <p:tmAbs val="300"/>
                                  </p:iterate>
                                  <p:childTnLst>
                                    <p:set>
                                      <p:cBhvr>
                                        <p:cTn id="39" dur="1" fill="hold">
                                          <p:stCondLst>
                                            <p:cond delay="9"/>
                                          </p:stCondLst>
                                        </p:cTn>
                                        <p:tgtEl>
                                          <p:spTgt spid="13315">
                                            <p:txEl>
                                              <p:pRg st="2" end="2"/>
                                            </p:txEl>
                                          </p:spTgt>
                                        </p:tgtEl>
                                        <p:attrNameLst>
                                          <p:attrName>style.visibility</p:attrName>
                                        </p:attrNameLst>
                                      </p:cBhvr>
                                      <p:to>
                                        <p:strVal val="visible"/>
                                      </p:to>
                                    </p:set>
                                    <p:anim to="" calcmode="lin" valueType="num">
                                      <p:cBhvr>
                                        <p:cTn id="40" dur="1" fill="hold"/>
                                        <p:tgtEl>
                                          <p:spTgt spid="13315">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nimBg="1" autoUpdateAnimBg="0"/>
      <p:bldP spid="13315" grpId="0" build="p" animBg="1" autoUpdateAnimBg="0" advAuto="7000"/>
    </p:bld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Date Placeholder 3"/>
          <p:cNvSpPr>
            <a:spLocks noGrp="1"/>
          </p:cNvSpPr>
          <p:nvPr>
            <p:ph type="dt" sz="quarter" idx="10"/>
          </p:nvPr>
        </p:nvSpPr>
        <p:spPr>
          <a:noFill/>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41E89142-4990-4CDD-8533-61DAED776A80}" type="datetime1">
              <a:rPr lang="en-US" altLang="en-US" sz="1400" smtClean="0"/>
              <a:pPr eaLnBrk="1" hangingPunct="1">
                <a:spcBef>
                  <a:spcPct val="0"/>
                </a:spcBef>
                <a:buFontTx/>
                <a:buNone/>
              </a:pPr>
              <a:t>4/16/2014</a:t>
            </a:fld>
            <a:endParaRPr lang="en-US" altLang="en-US" sz="1400" smtClean="0"/>
          </a:p>
        </p:txBody>
      </p:sp>
      <p:sp>
        <p:nvSpPr>
          <p:cNvPr id="106499" name="Slide Number Placehold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2D37E4D9-7BDF-4762-9B16-147C04F584C4}" type="slidenum">
              <a:rPr lang="en-US" altLang="en-US" sz="1400" smtClean="0"/>
              <a:pPr eaLnBrk="1" hangingPunct="1">
                <a:spcBef>
                  <a:spcPct val="0"/>
                </a:spcBef>
                <a:buFontTx/>
                <a:buNone/>
              </a:pPr>
              <a:t>82</a:t>
            </a:fld>
            <a:endParaRPr lang="en-US" altLang="en-US" sz="1400" smtClean="0"/>
          </a:p>
        </p:txBody>
      </p:sp>
      <p:sp>
        <p:nvSpPr>
          <p:cNvPr id="108546" name="Rectangle 2"/>
          <p:cNvSpPr>
            <a:spLocks noGrp="1" noChangeArrowheads="1"/>
          </p:cNvSpPr>
          <p:nvPr>
            <p:ph type="title"/>
          </p:nvPr>
        </p:nvSpPr>
        <p:spPr>
          <a:solidFill>
            <a:srgbClr val="FF0000"/>
          </a:solidFill>
        </p:spPr>
        <p:txBody>
          <a:bodyPr/>
          <a:lstStyle/>
          <a:p>
            <a:pPr eaLnBrk="1" hangingPunct="1"/>
            <a:r>
              <a:rPr lang="en-US" altLang="en-US" b="1" smtClean="0"/>
              <a:t>Synthesis Examples</a:t>
            </a:r>
          </a:p>
        </p:txBody>
      </p:sp>
      <p:sp>
        <p:nvSpPr>
          <p:cNvPr id="108547" name="Rectangle 3"/>
          <p:cNvSpPr>
            <a:spLocks noGrp="1" noChangeArrowheads="1"/>
          </p:cNvSpPr>
          <p:nvPr>
            <p:ph type="body" idx="1"/>
          </p:nvPr>
        </p:nvSpPr>
        <p:spPr>
          <a:xfrm>
            <a:off x="381000" y="1981200"/>
            <a:ext cx="8458200" cy="4114800"/>
          </a:xfrm>
          <a:noFill/>
          <a:ln w="57150">
            <a:solidFill>
              <a:schemeClr val="accent1"/>
            </a:solidFill>
            <a:miter lim="800000"/>
            <a:headEnd/>
            <a:tailEnd/>
          </a:ln>
        </p:spPr>
        <p:txBody>
          <a:bodyPr/>
          <a:lstStyle/>
          <a:p>
            <a:pPr marL="609600" indent="-609600" eaLnBrk="1" hangingPunct="1"/>
            <a:endParaRPr lang="en-US" altLang="en-US" sz="2800" b="1" dirty="0" smtClean="0"/>
          </a:p>
          <a:p>
            <a:pPr marL="609600" indent="-609600" eaLnBrk="1" hangingPunct="1"/>
            <a:r>
              <a:rPr lang="en-US" altLang="en-US" sz="4000" b="1" dirty="0" smtClean="0"/>
              <a:t>Li  +  Br</a:t>
            </a:r>
            <a:r>
              <a:rPr lang="en-US" altLang="en-US" sz="4000" b="1" baseline="-25000" dirty="0" smtClean="0"/>
              <a:t>2</a:t>
            </a:r>
            <a:r>
              <a:rPr lang="en-US" altLang="en-US" sz="4000" b="1" dirty="0" smtClean="0"/>
              <a:t> </a:t>
            </a:r>
            <a:r>
              <a:rPr lang="en-US" altLang="en-US" sz="4000" b="1" dirty="0" smtClean="0">
                <a:sym typeface="Symbol" pitchFamily="18" charset="2"/>
              </a:rPr>
              <a:t></a:t>
            </a:r>
          </a:p>
          <a:p>
            <a:pPr marL="609600" indent="-609600" eaLnBrk="1" hangingPunct="1"/>
            <a:endParaRPr lang="en-US" altLang="en-US" sz="4000" dirty="0">
              <a:sym typeface="Symbol" pitchFamily="18" charset="2"/>
            </a:endParaRPr>
          </a:p>
          <a:p>
            <a:pPr marL="609600" indent="-609600" eaLnBrk="1" hangingPunct="1"/>
            <a:r>
              <a:rPr lang="en-US" altLang="en-US" sz="4000" b="1" dirty="0" smtClean="0">
                <a:sym typeface="Symbol" pitchFamily="18" charset="2"/>
              </a:rPr>
              <a:t>Zn + S </a:t>
            </a:r>
            <a:r>
              <a:rPr lang="en-US" altLang="en-US" sz="4000" b="1" dirty="0" smtClean="0">
                <a:sym typeface="Wingdings" panose="05000000000000000000" pitchFamily="2" charset="2"/>
              </a:rPr>
              <a:t></a:t>
            </a:r>
            <a:r>
              <a:rPr lang="en-US" altLang="en-US" sz="4000" b="1" dirty="0" smtClean="0">
                <a:sym typeface="Symbol" pitchFamily="18" charset="2"/>
              </a:rPr>
              <a:t>	</a:t>
            </a:r>
          </a:p>
        </p:txBody>
      </p:sp>
    </p:spTree>
    <p:custDataLst>
      <p:tags r:id="rId1"/>
    </p:custDataLst>
    <p:extLst>
      <p:ext uri="{BB962C8B-B14F-4D97-AF65-F5344CB8AC3E}">
        <p14:creationId xmlns:p14="http://schemas.microsoft.com/office/powerpoint/2010/main" val="36550047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8546"/>
                                        </p:tgtEl>
                                        <p:attrNameLst>
                                          <p:attrName>style.visibility</p:attrName>
                                        </p:attrNameLst>
                                      </p:cBhvr>
                                      <p:to>
                                        <p:strVal val="visible"/>
                                      </p:to>
                                    </p:set>
                                    <p:animEffect transition="in" filter="dissolve">
                                      <p:cBhvr>
                                        <p:cTn id="7" dur="500"/>
                                        <p:tgtEl>
                                          <p:spTgt spid="1085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8547">
                                            <p:bg/>
                                          </p:spTgt>
                                        </p:tgtEl>
                                        <p:attrNameLst>
                                          <p:attrName>style.visibility</p:attrName>
                                        </p:attrNameLst>
                                      </p:cBhvr>
                                      <p:to>
                                        <p:strVal val="visible"/>
                                      </p:to>
                                    </p:set>
                                    <p:animEffect transition="in" filter="dissolve">
                                      <p:cBhvr>
                                        <p:cTn id="12" dur="500"/>
                                        <p:tgtEl>
                                          <p:spTgt spid="108547">
                                            <p:bg/>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8547">
                                            <p:txEl>
                                              <p:pRg st="1" end="1"/>
                                            </p:txEl>
                                          </p:spTgt>
                                        </p:tgtEl>
                                        <p:attrNameLst>
                                          <p:attrName>style.visibility</p:attrName>
                                        </p:attrNameLst>
                                      </p:cBhvr>
                                      <p:to>
                                        <p:strVal val="visible"/>
                                      </p:to>
                                    </p:set>
                                    <p:animEffect transition="in" filter="dissolve">
                                      <p:cBhvr>
                                        <p:cTn id="17" dur="500"/>
                                        <p:tgtEl>
                                          <p:spTgt spid="10854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8547">
                                            <p:txEl>
                                              <p:pRg st="3" end="3"/>
                                            </p:txEl>
                                          </p:spTgt>
                                        </p:tgtEl>
                                        <p:attrNameLst>
                                          <p:attrName>style.visibility</p:attrName>
                                        </p:attrNameLst>
                                      </p:cBhvr>
                                      <p:to>
                                        <p:strVal val="visible"/>
                                      </p:to>
                                    </p:set>
                                    <p:animEffect transition="in" filter="dissolve">
                                      <p:cBhvr>
                                        <p:cTn id="22" dur="500"/>
                                        <p:tgtEl>
                                          <p:spTgt spid="1085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6" grpId="0" animBg="1"/>
      <p:bldP spid="108547" grpId="0" build="p" animBg="1"/>
    </p:bld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2" name="Date Placeholder 3"/>
          <p:cNvSpPr>
            <a:spLocks noGrp="1"/>
          </p:cNvSpPr>
          <p:nvPr>
            <p:ph type="dt" sz="quarter" idx="10"/>
          </p:nvPr>
        </p:nvSpPr>
        <p:spPr>
          <a:noFill/>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F71DF3F1-DF8A-4C02-9479-200EF3B09A07}" type="datetime1">
              <a:rPr lang="en-US" altLang="en-US" sz="1400" smtClean="0"/>
              <a:pPr eaLnBrk="1" hangingPunct="1">
                <a:spcBef>
                  <a:spcPct val="0"/>
                </a:spcBef>
                <a:buFontTx/>
                <a:buNone/>
              </a:pPr>
              <a:t>4/16/2014</a:t>
            </a:fld>
            <a:endParaRPr lang="en-US" altLang="en-US" sz="1400" smtClean="0"/>
          </a:p>
        </p:txBody>
      </p:sp>
      <p:sp>
        <p:nvSpPr>
          <p:cNvPr id="107523" name="Slide Number Placehold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E9D53F6F-02F8-48C1-B946-8E5937B8E888}" type="slidenum">
              <a:rPr lang="en-US" altLang="en-US" sz="1400" smtClean="0"/>
              <a:pPr eaLnBrk="1" hangingPunct="1">
                <a:spcBef>
                  <a:spcPct val="0"/>
                </a:spcBef>
                <a:buFontTx/>
                <a:buNone/>
              </a:pPr>
              <a:t>83</a:t>
            </a:fld>
            <a:endParaRPr lang="en-US" altLang="en-US" sz="1400" smtClean="0"/>
          </a:p>
        </p:txBody>
      </p:sp>
      <p:sp>
        <p:nvSpPr>
          <p:cNvPr id="109570" name="Rectangle 2"/>
          <p:cNvSpPr>
            <a:spLocks noGrp="1" noChangeArrowheads="1"/>
          </p:cNvSpPr>
          <p:nvPr>
            <p:ph type="title"/>
          </p:nvPr>
        </p:nvSpPr>
        <p:spPr/>
        <p:txBody>
          <a:bodyPr/>
          <a:lstStyle/>
          <a:p>
            <a:pPr eaLnBrk="1" hangingPunct="1"/>
            <a:r>
              <a:rPr lang="en-US" altLang="en-US" smtClean="0"/>
              <a:t>Synthesis</a:t>
            </a:r>
          </a:p>
        </p:txBody>
      </p:sp>
      <p:sp>
        <p:nvSpPr>
          <p:cNvPr id="109571" name="Rectangle 3"/>
          <p:cNvSpPr>
            <a:spLocks noGrp="1" noChangeArrowheads="1"/>
          </p:cNvSpPr>
          <p:nvPr>
            <p:ph type="body" idx="1"/>
          </p:nvPr>
        </p:nvSpPr>
        <p:spPr/>
        <p:txBody>
          <a:bodyPr>
            <a:normAutofit/>
          </a:bodyPr>
          <a:lstStyle/>
          <a:p>
            <a:pPr eaLnBrk="1" hangingPunct="1"/>
            <a:r>
              <a:rPr lang="en-US" altLang="en-US" sz="2400" b="1" u="sng" dirty="0" smtClean="0"/>
              <a:t>polymerization</a:t>
            </a:r>
            <a:r>
              <a:rPr lang="en-US" altLang="en-US" sz="2400" b="1" dirty="0" smtClean="0"/>
              <a:t>: is a chain of synthesis reactions adding on to each other.</a:t>
            </a:r>
          </a:p>
          <a:p>
            <a:pPr eaLnBrk="1" hangingPunct="1"/>
            <a:endParaRPr lang="en-US" altLang="en-US" sz="2400" b="1" dirty="0" smtClean="0"/>
          </a:p>
          <a:p>
            <a:pPr eaLnBrk="1" hangingPunct="1"/>
            <a:r>
              <a:rPr lang="en-US" altLang="en-US" sz="2400" b="1" dirty="0" smtClean="0"/>
              <a:t>I.E. making of DNA, plastics, proteins</a:t>
            </a:r>
          </a:p>
          <a:p>
            <a:pPr eaLnBrk="1" hangingPunct="1"/>
            <a:r>
              <a:rPr lang="en-US" altLang="en-US" sz="2400" b="1" dirty="0" smtClean="0"/>
              <a:t>Tend to be exothermic</a:t>
            </a:r>
          </a:p>
        </p:txBody>
      </p:sp>
    </p:spTree>
    <p:custDataLst>
      <p:tags r:id="rId1"/>
    </p:custDataLst>
    <p:extLst>
      <p:ext uri="{BB962C8B-B14F-4D97-AF65-F5344CB8AC3E}">
        <p14:creationId xmlns:p14="http://schemas.microsoft.com/office/powerpoint/2010/main" val="3384858072"/>
      </p:ext>
    </p:extLst>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109570"/>
                                        </p:tgtEl>
                                        <p:attrNameLst>
                                          <p:attrName>style.visibility</p:attrName>
                                        </p:attrNameLst>
                                      </p:cBhvr>
                                      <p:to>
                                        <p:strVal val="visible"/>
                                      </p:to>
                                    </p:set>
                                    <p:animEffect transition="in" filter="fade">
                                      <p:cBhvr>
                                        <p:cTn id="7" dur="800" decel="100000"/>
                                        <p:tgtEl>
                                          <p:spTgt spid="109570"/>
                                        </p:tgtEl>
                                      </p:cBhvr>
                                    </p:animEffect>
                                    <p:anim calcmode="lin" valueType="num">
                                      <p:cBhvr>
                                        <p:cTn id="8" dur="800" decel="100000" fill="hold"/>
                                        <p:tgtEl>
                                          <p:spTgt spid="109570"/>
                                        </p:tgtEl>
                                        <p:attrNameLst>
                                          <p:attrName>style.rotation</p:attrName>
                                        </p:attrNameLst>
                                      </p:cBhvr>
                                      <p:tavLst>
                                        <p:tav tm="0">
                                          <p:val>
                                            <p:fltVal val="-90"/>
                                          </p:val>
                                        </p:tav>
                                        <p:tav tm="100000">
                                          <p:val>
                                            <p:fltVal val="0"/>
                                          </p:val>
                                        </p:tav>
                                      </p:tavLst>
                                    </p:anim>
                                    <p:anim calcmode="lin" valueType="num">
                                      <p:cBhvr>
                                        <p:cTn id="9" dur="800" decel="100000" fill="hold"/>
                                        <p:tgtEl>
                                          <p:spTgt spid="109570"/>
                                        </p:tgtEl>
                                        <p:attrNameLst>
                                          <p:attrName>ppt_x</p:attrName>
                                        </p:attrNameLst>
                                      </p:cBhvr>
                                      <p:tavLst>
                                        <p:tav tm="0">
                                          <p:val>
                                            <p:strVal val="#ppt_x+0.4"/>
                                          </p:val>
                                        </p:tav>
                                        <p:tav tm="100000">
                                          <p:val>
                                            <p:strVal val="#ppt_x-0.05"/>
                                          </p:val>
                                        </p:tav>
                                      </p:tavLst>
                                    </p:anim>
                                    <p:anim calcmode="lin" valueType="num">
                                      <p:cBhvr>
                                        <p:cTn id="10" dur="800" decel="100000" fill="hold"/>
                                        <p:tgtEl>
                                          <p:spTgt spid="10957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957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9570"/>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109571">
                                            <p:txEl>
                                              <p:pRg st="0" end="0"/>
                                            </p:txEl>
                                          </p:spTgt>
                                        </p:tgtEl>
                                        <p:attrNameLst>
                                          <p:attrName>style.visibility</p:attrName>
                                        </p:attrNameLst>
                                      </p:cBhvr>
                                      <p:to>
                                        <p:strVal val="visible"/>
                                      </p:to>
                                    </p:set>
                                    <p:animEffect transition="in" filter="fade">
                                      <p:cBhvr>
                                        <p:cTn id="17" dur="1000"/>
                                        <p:tgtEl>
                                          <p:spTgt spid="109571">
                                            <p:txEl>
                                              <p:pRg st="0" end="0"/>
                                            </p:txEl>
                                          </p:spTgt>
                                        </p:tgtEl>
                                      </p:cBhvr>
                                    </p:animEffect>
                                    <p:anim calcmode="lin" valueType="num">
                                      <p:cBhvr>
                                        <p:cTn id="18" dur="1000" fill="hold"/>
                                        <p:tgtEl>
                                          <p:spTgt spid="109571">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095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109571">
                                            <p:txEl>
                                              <p:pRg st="2" end="2"/>
                                            </p:txEl>
                                          </p:spTgt>
                                        </p:tgtEl>
                                        <p:attrNameLst>
                                          <p:attrName>style.visibility</p:attrName>
                                        </p:attrNameLst>
                                      </p:cBhvr>
                                      <p:to>
                                        <p:strVal val="visible"/>
                                      </p:to>
                                    </p:set>
                                    <p:animEffect transition="in" filter="fade">
                                      <p:cBhvr>
                                        <p:cTn id="24" dur="1000"/>
                                        <p:tgtEl>
                                          <p:spTgt spid="109571">
                                            <p:txEl>
                                              <p:pRg st="2" end="2"/>
                                            </p:txEl>
                                          </p:spTgt>
                                        </p:tgtEl>
                                      </p:cBhvr>
                                    </p:animEffect>
                                    <p:anim calcmode="lin" valueType="num">
                                      <p:cBhvr>
                                        <p:cTn id="25" dur="1000" fill="hold"/>
                                        <p:tgtEl>
                                          <p:spTgt spid="109571">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1095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109571">
                                            <p:txEl>
                                              <p:pRg st="3" end="3"/>
                                            </p:txEl>
                                          </p:spTgt>
                                        </p:tgtEl>
                                        <p:attrNameLst>
                                          <p:attrName>style.visibility</p:attrName>
                                        </p:attrNameLst>
                                      </p:cBhvr>
                                      <p:to>
                                        <p:strVal val="visible"/>
                                      </p:to>
                                    </p:set>
                                    <p:animEffect transition="in" filter="fade">
                                      <p:cBhvr>
                                        <p:cTn id="31" dur="1000"/>
                                        <p:tgtEl>
                                          <p:spTgt spid="109571">
                                            <p:txEl>
                                              <p:pRg st="3" end="3"/>
                                            </p:txEl>
                                          </p:spTgt>
                                        </p:tgtEl>
                                      </p:cBhvr>
                                    </p:animEffect>
                                    <p:anim calcmode="lin" valueType="num">
                                      <p:cBhvr>
                                        <p:cTn id="32" dur="1000" fill="hold"/>
                                        <p:tgtEl>
                                          <p:spTgt spid="109571">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10957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0" grpId="0"/>
      <p:bldP spid="109571" grpId="0" build="p"/>
    </p:bld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6" name="Date Placeholder 3"/>
          <p:cNvSpPr>
            <a:spLocks noGrp="1"/>
          </p:cNvSpPr>
          <p:nvPr>
            <p:ph type="dt" sz="quarter" idx="10"/>
          </p:nvPr>
        </p:nvSpPr>
        <p:spPr>
          <a:noFill/>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EB34D154-097F-4C33-A606-2B7CDEF095B9}" type="datetime1">
              <a:rPr lang="en-US" altLang="en-US" sz="1400" smtClean="0"/>
              <a:pPr eaLnBrk="1" hangingPunct="1">
                <a:spcBef>
                  <a:spcPct val="0"/>
                </a:spcBef>
                <a:buFontTx/>
                <a:buNone/>
              </a:pPr>
              <a:t>4/16/2014</a:t>
            </a:fld>
            <a:endParaRPr lang="en-US" altLang="en-US" sz="1400" smtClean="0"/>
          </a:p>
        </p:txBody>
      </p:sp>
      <p:sp>
        <p:nvSpPr>
          <p:cNvPr id="108547" name="Slide Number Placehold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1B1EF75B-9F54-4389-B3CC-1C065A7CB548}" type="slidenum">
              <a:rPr lang="en-US" altLang="en-US" sz="1400" smtClean="0"/>
              <a:pPr eaLnBrk="1" hangingPunct="1">
                <a:spcBef>
                  <a:spcPct val="0"/>
                </a:spcBef>
                <a:buFontTx/>
                <a:buNone/>
              </a:pPr>
              <a:t>84</a:t>
            </a:fld>
            <a:endParaRPr lang="en-US" altLang="en-US" sz="1400" smtClean="0"/>
          </a:p>
        </p:txBody>
      </p:sp>
      <p:sp>
        <p:nvSpPr>
          <p:cNvPr id="14338" name="Rectangle 1026"/>
          <p:cNvSpPr>
            <a:spLocks noGrp="1" noChangeArrowheads="1"/>
          </p:cNvSpPr>
          <p:nvPr>
            <p:ph type="title"/>
          </p:nvPr>
        </p:nvSpPr>
        <p:spPr>
          <a:xfrm>
            <a:off x="304800" y="381000"/>
            <a:ext cx="6781800" cy="1143000"/>
          </a:xfrm>
          <a:solidFill>
            <a:srgbClr val="FFFF00"/>
          </a:solidFill>
          <a:ln>
            <a:solidFill>
              <a:srgbClr val="660066"/>
            </a:solidFill>
            <a:miter lim="800000"/>
            <a:headEnd/>
            <a:tailEnd/>
          </a:ln>
        </p:spPr>
        <p:txBody>
          <a:bodyPr/>
          <a:lstStyle/>
          <a:p>
            <a:pPr algn="l" eaLnBrk="1" hangingPunct="1"/>
            <a:r>
              <a:rPr lang="en-US" altLang="en-US" sz="4400" b="1" dirty="0" smtClean="0">
                <a:solidFill>
                  <a:srgbClr val="660066"/>
                </a:solidFill>
              </a:rPr>
              <a:t>Decomposition reactions</a:t>
            </a:r>
          </a:p>
        </p:txBody>
      </p:sp>
      <p:sp>
        <p:nvSpPr>
          <p:cNvPr id="14339" name="Rectangle 1027"/>
          <p:cNvSpPr>
            <a:spLocks noGrp="1" noChangeArrowheads="1"/>
          </p:cNvSpPr>
          <p:nvPr>
            <p:ph type="body" idx="1"/>
          </p:nvPr>
        </p:nvSpPr>
        <p:spPr>
          <a:xfrm>
            <a:off x="782638" y="2932113"/>
            <a:ext cx="7848600" cy="3657600"/>
          </a:xfrm>
          <a:ln w="38100">
            <a:noFill/>
            <a:miter lim="800000"/>
            <a:headEnd/>
            <a:tailEnd/>
          </a:ln>
        </p:spPr>
        <p:txBody>
          <a:bodyPr/>
          <a:lstStyle/>
          <a:p>
            <a:pPr eaLnBrk="1" hangingPunct="1">
              <a:lnSpc>
                <a:spcPct val="80000"/>
              </a:lnSpc>
            </a:pPr>
            <a:r>
              <a:rPr lang="en-US" altLang="en-US" sz="4000" b="1" dirty="0" smtClean="0">
                <a:solidFill>
                  <a:srgbClr val="006666"/>
                </a:solidFill>
              </a:rPr>
              <a:t>A single reactant breaks apart to form two or more products.</a:t>
            </a:r>
          </a:p>
          <a:p>
            <a:pPr eaLnBrk="1" hangingPunct="1">
              <a:lnSpc>
                <a:spcPct val="80000"/>
              </a:lnSpc>
            </a:pPr>
            <a:r>
              <a:rPr lang="en-US" altLang="en-US" sz="4000" b="1" dirty="0" smtClean="0">
                <a:solidFill>
                  <a:srgbClr val="660066"/>
                </a:solidFill>
              </a:rPr>
              <a:t>Metal carbonates decompose when heated to form metal oxides and carbon dioxide.</a:t>
            </a:r>
          </a:p>
          <a:p>
            <a:pPr eaLnBrk="1" hangingPunct="1">
              <a:lnSpc>
                <a:spcPct val="80000"/>
              </a:lnSpc>
            </a:pPr>
            <a:r>
              <a:rPr lang="en-US" altLang="en-US" sz="4000" b="1" dirty="0" smtClean="0">
                <a:solidFill>
                  <a:srgbClr val="660066"/>
                </a:solidFill>
              </a:rPr>
              <a:t>Usually endothermic</a:t>
            </a:r>
          </a:p>
        </p:txBody>
      </p:sp>
      <p:graphicFrame>
        <p:nvGraphicFramePr>
          <p:cNvPr id="14340" name="Object 1028"/>
          <p:cNvGraphicFramePr>
            <a:graphicFrameLocks noChangeAspect="1"/>
          </p:cNvGraphicFramePr>
          <p:nvPr>
            <p:extLst>
              <p:ext uri="{D42A27DB-BD31-4B8C-83A1-F6EECF244321}">
                <p14:modId xmlns:p14="http://schemas.microsoft.com/office/powerpoint/2010/main" val="3564266412"/>
              </p:ext>
            </p:extLst>
          </p:nvPr>
        </p:nvGraphicFramePr>
        <p:xfrm>
          <a:off x="368300" y="1889125"/>
          <a:ext cx="8483600" cy="962025"/>
        </p:xfrm>
        <a:graphic>
          <a:graphicData uri="http://schemas.openxmlformats.org/presentationml/2006/ole">
            <mc:AlternateContent xmlns:mc="http://schemas.openxmlformats.org/markup-compatibility/2006">
              <mc:Choice xmlns:v="urn:schemas-microsoft-com:vml" Requires="v">
                <p:oleObj spid="_x0000_s3077" name="Equation" r:id="rId5" imgW="2108200" imgH="254000" progId="Equation.3">
                  <p:embed/>
                </p:oleObj>
              </mc:Choice>
              <mc:Fallback>
                <p:oleObj name="Equation" r:id="rId5" imgW="2108200" imgH="2540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8300" y="1889125"/>
                        <a:ext cx="8483600" cy="962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4342" name="Picture 1030" descr="sy00607_"/>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72400" y="4724400"/>
            <a:ext cx="858838"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2"/>
    </p:custDataLst>
    <p:extLst>
      <p:ext uri="{BB962C8B-B14F-4D97-AF65-F5344CB8AC3E}">
        <p14:creationId xmlns:p14="http://schemas.microsoft.com/office/powerpoint/2010/main" val="2259272357"/>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14338"/>
                                        </p:tgtEl>
                                        <p:attrNameLst>
                                          <p:attrName>style.visibility</p:attrName>
                                        </p:attrNameLst>
                                      </p:cBhvr>
                                      <p:to>
                                        <p:strVal val="visible"/>
                                      </p:to>
                                    </p:set>
                                    <p:anim calcmode="lin" valueType="num">
                                      <p:cBhvr additive="base">
                                        <p:cTn id="7" dur="500" fill="hold"/>
                                        <p:tgtEl>
                                          <p:spTgt spid="14338"/>
                                        </p:tgtEl>
                                        <p:attrNameLst>
                                          <p:attrName>ppt_x</p:attrName>
                                        </p:attrNameLst>
                                      </p:cBhvr>
                                      <p:tavLst>
                                        <p:tav tm="0">
                                          <p:val>
                                            <p:strVal val="0-#ppt_w/2"/>
                                          </p:val>
                                        </p:tav>
                                        <p:tav tm="100000">
                                          <p:val>
                                            <p:strVal val="#ppt_x"/>
                                          </p:val>
                                        </p:tav>
                                      </p:tavLst>
                                    </p:anim>
                                    <p:anim calcmode="lin" valueType="num">
                                      <p:cBhvr additive="base">
                                        <p:cTn id="8" dur="500" fill="hold"/>
                                        <p:tgtEl>
                                          <p:spTgt spid="1433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500"/>
                            </p:stCondLst>
                            <p:childTnLst>
                              <p:par>
                                <p:cTn id="10" presetID="2" presetClass="entr" presetSubtype="8" fill="hold" nodeType="afterEffect">
                                  <p:stCondLst>
                                    <p:cond delay="1000"/>
                                  </p:stCondLst>
                                  <p:childTnLst>
                                    <p:set>
                                      <p:cBhvr>
                                        <p:cTn id="11" dur="1" fill="hold">
                                          <p:stCondLst>
                                            <p:cond delay="0"/>
                                          </p:stCondLst>
                                        </p:cTn>
                                        <p:tgtEl>
                                          <p:spTgt spid="14342"/>
                                        </p:tgtEl>
                                        <p:attrNameLst>
                                          <p:attrName>style.visibility</p:attrName>
                                        </p:attrNameLst>
                                      </p:cBhvr>
                                      <p:to>
                                        <p:strVal val="visible"/>
                                      </p:to>
                                    </p:set>
                                    <p:anim calcmode="lin" valueType="num">
                                      <p:cBhvr additive="base">
                                        <p:cTn id="12" dur="500" fill="hold"/>
                                        <p:tgtEl>
                                          <p:spTgt spid="14342"/>
                                        </p:tgtEl>
                                        <p:attrNameLst>
                                          <p:attrName>ppt_x</p:attrName>
                                        </p:attrNameLst>
                                      </p:cBhvr>
                                      <p:tavLst>
                                        <p:tav tm="0">
                                          <p:val>
                                            <p:strVal val="0-#ppt_w/2"/>
                                          </p:val>
                                        </p:tav>
                                        <p:tav tm="100000">
                                          <p:val>
                                            <p:strVal val="#ppt_x"/>
                                          </p:val>
                                        </p:tav>
                                      </p:tavLst>
                                    </p:anim>
                                    <p:anim calcmode="lin" valueType="num">
                                      <p:cBhvr additive="base">
                                        <p:cTn id="13" dur="500" fill="hold"/>
                                        <p:tgtEl>
                                          <p:spTgt spid="14342"/>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3000"/>
                            </p:stCondLst>
                            <p:childTnLst>
                              <p:par>
                                <p:cTn id="15" presetID="2" presetClass="entr" presetSubtype="8" fill="hold" nodeType="afterEffect">
                                  <p:stCondLst>
                                    <p:cond delay="2000"/>
                                  </p:stCondLst>
                                  <p:childTnLst>
                                    <p:set>
                                      <p:cBhvr>
                                        <p:cTn id="16" dur="1" fill="hold">
                                          <p:stCondLst>
                                            <p:cond delay="0"/>
                                          </p:stCondLst>
                                        </p:cTn>
                                        <p:tgtEl>
                                          <p:spTgt spid="14340"/>
                                        </p:tgtEl>
                                        <p:attrNameLst>
                                          <p:attrName>style.visibility</p:attrName>
                                        </p:attrNameLst>
                                      </p:cBhvr>
                                      <p:to>
                                        <p:strVal val="visible"/>
                                      </p:to>
                                    </p:set>
                                    <p:anim calcmode="lin" valueType="num">
                                      <p:cBhvr additive="base">
                                        <p:cTn id="17" dur="500" fill="hold"/>
                                        <p:tgtEl>
                                          <p:spTgt spid="14340"/>
                                        </p:tgtEl>
                                        <p:attrNameLst>
                                          <p:attrName>ppt_x</p:attrName>
                                        </p:attrNameLst>
                                      </p:cBhvr>
                                      <p:tavLst>
                                        <p:tav tm="0">
                                          <p:val>
                                            <p:strVal val="0-#ppt_w/2"/>
                                          </p:val>
                                        </p:tav>
                                        <p:tav tm="100000">
                                          <p:val>
                                            <p:strVal val="#ppt_x"/>
                                          </p:val>
                                        </p:tav>
                                      </p:tavLst>
                                    </p:anim>
                                    <p:anim calcmode="lin" valueType="num">
                                      <p:cBhvr additive="base">
                                        <p:cTn id="18" dur="500" fill="hold"/>
                                        <p:tgtEl>
                                          <p:spTgt spid="14340"/>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5500"/>
                            </p:stCondLst>
                            <p:childTnLst>
                              <p:par>
                                <p:cTn id="20" presetID="24" presetClass="entr" presetSubtype="0" fill="hold" grpId="0" nodeType="afterEffect">
                                  <p:stCondLst>
                                    <p:cond delay="6000"/>
                                  </p:stCondLst>
                                  <p:iterate type="lt">
                                    <p:tmAbs val="75"/>
                                  </p:iterate>
                                  <p:childTnLst>
                                    <p:set>
                                      <p:cBhvr>
                                        <p:cTn id="21" dur="1" fill="hold">
                                          <p:stCondLst>
                                            <p:cond delay="74"/>
                                          </p:stCondLst>
                                        </p:cTn>
                                        <p:tgtEl>
                                          <p:spTgt spid="14339">
                                            <p:txEl>
                                              <p:pRg st="0" end="0"/>
                                            </p:txEl>
                                          </p:spTgt>
                                        </p:tgtEl>
                                        <p:attrNameLst>
                                          <p:attrName>style.visibility</p:attrName>
                                        </p:attrNameLst>
                                      </p:cBhvr>
                                      <p:to>
                                        <p:strVal val="visible"/>
                                      </p:to>
                                    </p:set>
                                    <p:anim to="" calcmode="lin" valueType="num">
                                      <p:cBhvr>
                                        <p:cTn id="22" dur="1" fill="hold"/>
                                        <p:tgtEl>
                                          <p:spTgt spid="14339">
                                            <p:txEl>
                                              <p:pRg st="0" end="0"/>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iterate type="lt">
                                    <p:tmAbs val="75"/>
                                  </p:iterate>
                                  <p:childTnLst>
                                    <p:set>
                                      <p:cBhvr>
                                        <p:cTn id="26" dur="1" fill="hold">
                                          <p:stCondLst>
                                            <p:cond delay="74"/>
                                          </p:stCondLst>
                                        </p:cTn>
                                        <p:tgtEl>
                                          <p:spTgt spid="14339">
                                            <p:txEl>
                                              <p:pRg st="1" end="1"/>
                                            </p:txEl>
                                          </p:spTgt>
                                        </p:tgtEl>
                                        <p:attrNameLst>
                                          <p:attrName>style.visibility</p:attrName>
                                        </p:attrNameLst>
                                      </p:cBhvr>
                                      <p:to>
                                        <p:strVal val="visible"/>
                                      </p:to>
                                    </p:set>
                                    <p:anim to="" calcmode="lin" valueType="num">
                                      <p:cBhvr>
                                        <p:cTn id="27" dur="1" fill="hold"/>
                                        <p:tgtEl>
                                          <p:spTgt spid="14339">
                                            <p:txEl>
                                              <p:pRg st="1" end="1"/>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grpId="0" nodeType="clickEffect">
                                  <p:stCondLst>
                                    <p:cond delay="0"/>
                                  </p:stCondLst>
                                  <p:iterate type="lt">
                                    <p:tmAbs val="75"/>
                                  </p:iterate>
                                  <p:childTnLst>
                                    <p:set>
                                      <p:cBhvr>
                                        <p:cTn id="31" dur="1" fill="hold">
                                          <p:stCondLst>
                                            <p:cond delay="74"/>
                                          </p:stCondLst>
                                        </p:cTn>
                                        <p:tgtEl>
                                          <p:spTgt spid="14339">
                                            <p:txEl>
                                              <p:pRg st="2" end="2"/>
                                            </p:txEl>
                                          </p:spTgt>
                                        </p:tgtEl>
                                        <p:attrNameLst>
                                          <p:attrName>style.visibility</p:attrName>
                                        </p:attrNameLst>
                                      </p:cBhvr>
                                      <p:to>
                                        <p:strVal val="visible"/>
                                      </p:to>
                                    </p:set>
                                    <p:anim to="" calcmode="lin" valueType="num">
                                      <p:cBhvr>
                                        <p:cTn id="32" dur="1" fill="hold"/>
                                        <p:tgtEl>
                                          <p:spTgt spid="14339">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nimBg="1" autoUpdateAnimBg="0"/>
      <p:bldP spid="14339" grpId="0" build="p" advAuto="6000"/>
    </p:bld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0" name="Date Placeholder 3"/>
          <p:cNvSpPr>
            <a:spLocks noGrp="1"/>
          </p:cNvSpPr>
          <p:nvPr>
            <p:ph type="dt" sz="quarter" idx="10"/>
          </p:nvPr>
        </p:nvSpPr>
        <p:spPr>
          <a:noFill/>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B6976CBE-70A7-4D5F-97B2-21FFB99E43EA}" type="datetime1">
              <a:rPr lang="en-US" altLang="en-US" sz="1400" smtClean="0"/>
              <a:pPr eaLnBrk="1" hangingPunct="1">
                <a:spcBef>
                  <a:spcPct val="0"/>
                </a:spcBef>
                <a:buFontTx/>
                <a:buNone/>
              </a:pPr>
              <a:t>4/16/2014</a:t>
            </a:fld>
            <a:endParaRPr lang="en-US" altLang="en-US" sz="1400" smtClean="0"/>
          </a:p>
        </p:txBody>
      </p:sp>
      <p:sp>
        <p:nvSpPr>
          <p:cNvPr id="109571" name="Slide Number Placehold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C7D480A5-1DBC-4AE3-B829-26EB9141A303}" type="slidenum">
              <a:rPr lang="en-US" altLang="en-US" sz="1400" smtClean="0"/>
              <a:pPr eaLnBrk="1" hangingPunct="1">
                <a:spcBef>
                  <a:spcPct val="0"/>
                </a:spcBef>
                <a:buFontTx/>
                <a:buNone/>
              </a:pPr>
              <a:t>85</a:t>
            </a:fld>
            <a:endParaRPr lang="en-US" altLang="en-US" sz="1400" smtClean="0"/>
          </a:p>
        </p:txBody>
      </p:sp>
      <p:sp>
        <p:nvSpPr>
          <p:cNvPr id="111618" name="Rectangle 2"/>
          <p:cNvSpPr>
            <a:spLocks noGrp="1" noChangeArrowheads="1"/>
          </p:cNvSpPr>
          <p:nvPr>
            <p:ph type="title"/>
          </p:nvPr>
        </p:nvSpPr>
        <p:spPr>
          <a:solidFill>
            <a:srgbClr val="FFCC00"/>
          </a:solidFill>
          <a:ln w="38100">
            <a:solidFill>
              <a:srgbClr val="FF0000"/>
            </a:solidFill>
            <a:miter lim="800000"/>
            <a:headEnd/>
            <a:tailEnd/>
          </a:ln>
        </p:spPr>
        <p:txBody>
          <a:bodyPr/>
          <a:lstStyle/>
          <a:p>
            <a:pPr eaLnBrk="1" hangingPunct="1"/>
            <a:r>
              <a:rPr lang="en-US" altLang="en-US" smtClean="0"/>
              <a:t>Single Displacement</a:t>
            </a:r>
          </a:p>
        </p:txBody>
      </p:sp>
      <p:sp>
        <p:nvSpPr>
          <p:cNvPr id="111619" name="Rectangle 3"/>
          <p:cNvSpPr>
            <a:spLocks noGrp="1" noChangeArrowheads="1"/>
          </p:cNvSpPr>
          <p:nvPr>
            <p:ph type="body" idx="1"/>
          </p:nvPr>
        </p:nvSpPr>
        <p:spPr/>
        <p:txBody>
          <a:bodyPr/>
          <a:lstStyle/>
          <a:p>
            <a:pPr marL="0" indent="0" eaLnBrk="1" hangingPunct="1">
              <a:buFontTx/>
              <a:buNone/>
            </a:pPr>
            <a:r>
              <a:rPr lang="en-US" altLang="en-US" sz="2800" b="1" dirty="0" smtClean="0"/>
              <a:t>Redox reactions – there is a transfer of e-</a:t>
            </a:r>
          </a:p>
          <a:p>
            <a:pPr marL="0" indent="0" eaLnBrk="1" hangingPunct="1">
              <a:buFontTx/>
              <a:buNone/>
            </a:pPr>
            <a:endParaRPr lang="en-US" altLang="en-US" sz="2400" b="1" dirty="0" smtClean="0"/>
          </a:p>
          <a:p>
            <a:pPr marL="0" indent="0" eaLnBrk="1" hangingPunct="1">
              <a:buFontTx/>
              <a:buNone/>
            </a:pPr>
            <a:r>
              <a:rPr lang="en-US" altLang="en-US" sz="2400" b="1" dirty="0" smtClean="0"/>
              <a:t>K  +  HOH    </a:t>
            </a:r>
            <a:r>
              <a:rPr lang="en-US" altLang="en-US" sz="2400" b="1" dirty="0" smtClean="0">
                <a:sym typeface="Symbol" pitchFamily="18" charset="2"/>
              </a:rPr>
              <a:t></a:t>
            </a:r>
            <a:r>
              <a:rPr lang="en-US" altLang="en-US" sz="2400" b="1" dirty="0" smtClean="0"/>
              <a:t>    H</a:t>
            </a:r>
            <a:r>
              <a:rPr lang="en-US" altLang="en-US" sz="2400" b="1" baseline="-25000" dirty="0" smtClean="0"/>
              <a:t>2</a:t>
            </a:r>
            <a:r>
              <a:rPr lang="en-US" altLang="en-US" sz="2400" b="1" dirty="0" smtClean="0"/>
              <a:t>  +    KOH</a:t>
            </a:r>
          </a:p>
          <a:p>
            <a:pPr marL="0" indent="0" eaLnBrk="1" hangingPunct="1">
              <a:buFontTx/>
              <a:buNone/>
            </a:pPr>
            <a:endParaRPr lang="en-US" altLang="en-US" sz="2400" b="1" dirty="0" smtClean="0"/>
          </a:p>
          <a:p>
            <a:pPr marL="0" indent="0" eaLnBrk="1" hangingPunct="1">
              <a:buFontTx/>
              <a:buNone/>
            </a:pPr>
            <a:r>
              <a:rPr lang="en-US" altLang="en-US" sz="2400" b="1" dirty="0" smtClean="0"/>
              <a:t>Zn + 2HCl  </a:t>
            </a:r>
            <a:r>
              <a:rPr lang="en-US" altLang="en-US" sz="2400" b="1" dirty="0" smtClean="0">
                <a:sym typeface="Symbol" pitchFamily="18" charset="2"/>
              </a:rPr>
              <a:t></a:t>
            </a:r>
            <a:r>
              <a:rPr lang="en-US" altLang="en-US" sz="2400" b="1" dirty="0" smtClean="0"/>
              <a:t>     ZnCl</a:t>
            </a:r>
            <a:r>
              <a:rPr lang="en-US" altLang="en-US" sz="2400" b="1" baseline="-25000" dirty="0" smtClean="0"/>
              <a:t>2</a:t>
            </a:r>
            <a:r>
              <a:rPr lang="en-US" altLang="en-US" sz="2400" b="1" dirty="0" smtClean="0"/>
              <a:t> + H</a:t>
            </a:r>
            <a:r>
              <a:rPr lang="en-US" altLang="en-US" sz="2400" b="1" baseline="-25000" dirty="0" smtClean="0"/>
              <a:t>2</a:t>
            </a:r>
          </a:p>
        </p:txBody>
      </p:sp>
    </p:spTree>
    <p:custDataLst>
      <p:tags r:id="rId1"/>
    </p:custDataLst>
    <p:extLst>
      <p:ext uri="{BB962C8B-B14F-4D97-AF65-F5344CB8AC3E}">
        <p14:creationId xmlns:p14="http://schemas.microsoft.com/office/powerpoint/2010/main" val="9261899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11618"/>
                                        </p:tgtEl>
                                        <p:attrNameLst>
                                          <p:attrName>style.visibility</p:attrName>
                                        </p:attrNameLst>
                                      </p:cBhvr>
                                      <p:to>
                                        <p:strVal val="visible"/>
                                      </p:to>
                                    </p:set>
                                    <p:anim calcmode="lin" valueType="num">
                                      <p:cBhvr>
                                        <p:cTn id="7" dur="500" fill="hold"/>
                                        <p:tgtEl>
                                          <p:spTgt spid="111618"/>
                                        </p:tgtEl>
                                        <p:attrNameLst>
                                          <p:attrName>ppt_w</p:attrName>
                                        </p:attrNameLst>
                                      </p:cBhvr>
                                      <p:tavLst>
                                        <p:tav tm="0">
                                          <p:val>
                                            <p:fltVal val="0"/>
                                          </p:val>
                                        </p:tav>
                                        <p:tav tm="100000">
                                          <p:val>
                                            <p:strVal val="#ppt_w"/>
                                          </p:val>
                                        </p:tav>
                                      </p:tavLst>
                                    </p:anim>
                                    <p:anim calcmode="lin" valueType="num">
                                      <p:cBhvr>
                                        <p:cTn id="8" dur="500" fill="hold"/>
                                        <p:tgtEl>
                                          <p:spTgt spid="111618"/>
                                        </p:tgtEl>
                                        <p:attrNameLst>
                                          <p:attrName>ppt_h</p:attrName>
                                        </p:attrNameLst>
                                      </p:cBhvr>
                                      <p:tavLst>
                                        <p:tav tm="0">
                                          <p:val>
                                            <p:fltVal val="0"/>
                                          </p:val>
                                        </p:tav>
                                        <p:tav tm="100000">
                                          <p:val>
                                            <p:strVal val="#ppt_h"/>
                                          </p:val>
                                        </p:tav>
                                      </p:tavLst>
                                    </p:anim>
                                    <p:animEffect transition="in" filter="fade">
                                      <p:cBhvr>
                                        <p:cTn id="9" dur="500"/>
                                        <p:tgtEl>
                                          <p:spTgt spid="11161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11619">
                                            <p:txEl>
                                              <p:pRg st="0" end="0"/>
                                            </p:txEl>
                                          </p:spTgt>
                                        </p:tgtEl>
                                        <p:attrNameLst>
                                          <p:attrName>style.visibility</p:attrName>
                                        </p:attrNameLst>
                                      </p:cBhvr>
                                      <p:to>
                                        <p:strVal val="visible"/>
                                      </p:to>
                                    </p:set>
                                    <p:animEffect transition="in" filter="fade">
                                      <p:cBhvr>
                                        <p:cTn id="14" dur="1000">
                                          <p:stCondLst>
                                            <p:cond delay="0"/>
                                          </p:stCondLst>
                                        </p:cTn>
                                        <p:tgtEl>
                                          <p:spTgt spid="111619">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1619">
                                            <p:txEl>
                                              <p:pRg st="2" end="2"/>
                                            </p:txEl>
                                          </p:spTgt>
                                        </p:tgtEl>
                                        <p:attrNameLst>
                                          <p:attrName>style.visibility</p:attrName>
                                        </p:attrNameLst>
                                      </p:cBhvr>
                                      <p:to>
                                        <p:strVal val="visible"/>
                                      </p:to>
                                    </p:set>
                                    <p:animEffect transition="in" filter="fade">
                                      <p:cBhvr>
                                        <p:cTn id="19" dur="1000">
                                          <p:stCondLst>
                                            <p:cond delay="0"/>
                                          </p:stCondLst>
                                        </p:cTn>
                                        <p:tgtEl>
                                          <p:spTgt spid="111619">
                                            <p:txEl>
                                              <p:pRg st="2" end="2"/>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1619">
                                            <p:txEl>
                                              <p:pRg st="4" end="4"/>
                                            </p:txEl>
                                          </p:spTgt>
                                        </p:tgtEl>
                                        <p:attrNameLst>
                                          <p:attrName>style.visibility</p:attrName>
                                        </p:attrNameLst>
                                      </p:cBhvr>
                                      <p:to>
                                        <p:strVal val="visible"/>
                                      </p:to>
                                    </p:set>
                                    <p:animEffect transition="in" filter="fade">
                                      <p:cBhvr>
                                        <p:cTn id="24" dur="1000">
                                          <p:stCondLst>
                                            <p:cond delay="0"/>
                                          </p:stCondLst>
                                        </p:cTn>
                                        <p:tgtEl>
                                          <p:spTgt spid="1116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8" grpId="0" animBg="1"/>
      <p:bldP spid="111619"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Date Placeholder 3"/>
          <p:cNvSpPr>
            <a:spLocks noGrp="1"/>
          </p:cNvSpPr>
          <p:nvPr>
            <p:ph type="dt" sz="quarter" idx="10"/>
          </p:nvPr>
        </p:nvSpPr>
        <p:spPr>
          <a:noFill/>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BA40DC58-AE52-4BC0-AFD5-45A9B9C49DA3}" type="datetime1">
              <a:rPr lang="en-US" altLang="en-US" sz="1400" smtClean="0"/>
              <a:pPr eaLnBrk="1" hangingPunct="1">
                <a:spcBef>
                  <a:spcPct val="0"/>
                </a:spcBef>
                <a:buFontTx/>
                <a:buNone/>
              </a:pPr>
              <a:t>4/16/2014</a:t>
            </a:fld>
            <a:endParaRPr lang="en-US" altLang="en-US" sz="1400" smtClean="0"/>
          </a:p>
        </p:txBody>
      </p:sp>
      <p:sp>
        <p:nvSpPr>
          <p:cNvPr id="110595" name="Slide Number Placehold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BF685660-94F6-4D67-A0AD-0A813D570556}" type="slidenum">
              <a:rPr lang="en-US" altLang="en-US" sz="1400" smtClean="0"/>
              <a:pPr eaLnBrk="1" hangingPunct="1">
                <a:spcBef>
                  <a:spcPct val="0"/>
                </a:spcBef>
                <a:buFontTx/>
                <a:buNone/>
              </a:pPr>
              <a:t>86</a:t>
            </a:fld>
            <a:endParaRPr lang="en-US" altLang="en-US" sz="1400" smtClean="0"/>
          </a:p>
        </p:txBody>
      </p:sp>
      <p:sp>
        <p:nvSpPr>
          <p:cNvPr id="110596" name="Rectangle 2"/>
          <p:cNvSpPr>
            <a:spLocks noGrp="1" noChangeArrowheads="1"/>
          </p:cNvSpPr>
          <p:nvPr>
            <p:ph type="title"/>
          </p:nvPr>
        </p:nvSpPr>
        <p:spPr>
          <a:xfrm>
            <a:off x="685800" y="609600"/>
            <a:ext cx="7772400" cy="1371600"/>
          </a:xfrm>
        </p:spPr>
        <p:txBody>
          <a:bodyPr/>
          <a:lstStyle/>
          <a:p>
            <a:pPr eaLnBrk="1" hangingPunct="1"/>
            <a:r>
              <a:rPr lang="en-US" altLang="en-US" sz="4800" smtClean="0">
                <a:solidFill>
                  <a:schemeClr val="accent2"/>
                </a:solidFill>
              </a:rPr>
              <a:t>Single displacement reaction</a:t>
            </a:r>
            <a:br>
              <a:rPr lang="en-US" altLang="en-US" sz="4800" smtClean="0">
                <a:solidFill>
                  <a:schemeClr val="accent2"/>
                </a:solidFill>
              </a:rPr>
            </a:br>
            <a:endParaRPr lang="en-US" altLang="en-US" sz="4800" b="1" smtClean="0">
              <a:solidFill>
                <a:schemeClr val="accent2"/>
              </a:solidFill>
            </a:endParaRPr>
          </a:p>
        </p:txBody>
      </p:sp>
      <p:sp>
        <p:nvSpPr>
          <p:cNvPr id="110597" name="Rectangle 3"/>
          <p:cNvSpPr>
            <a:spLocks noGrp="1" noChangeArrowheads="1"/>
          </p:cNvSpPr>
          <p:nvPr>
            <p:ph type="body" idx="1"/>
          </p:nvPr>
        </p:nvSpPr>
        <p:spPr>
          <a:xfrm>
            <a:off x="762000" y="2133600"/>
            <a:ext cx="7772400" cy="4191000"/>
          </a:xfrm>
          <a:ln w="57150">
            <a:solidFill>
              <a:srgbClr val="FF0000"/>
            </a:solidFill>
            <a:miter lim="800000"/>
            <a:headEnd/>
            <a:tailEnd/>
          </a:ln>
        </p:spPr>
        <p:txBody>
          <a:bodyPr>
            <a:normAutofit lnSpcReduction="10000"/>
          </a:bodyPr>
          <a:lstStyle/>
          <a:p>
            <a:pPr eaLnBrk="1" hangingPunct="1"/>
            <a:r>
              <a:rPr lang="en-US" altLang="en-US" sz="4800" smtClean="0"/>
              <a:t>Reaction of a metal with either an acid or metal salt follows general form of:</a:t>
            </a:r>
          </a:p>
          <a:p>
            <a:pPr algn="ctr" eaLnBrk="1" hangingPunct="1">
              <a:buFontTx/>
              <a:buNone/>
            </a:pPr>
            <a:r>
              <a:rPr lang="en-US" altLang="en-US" sz="4800" smtClean="0">
                <a:solidFill>
                  <a:srgbClr val="660066"/>
                </a:solidFill>
              </a:rPr>
              <a:t>A + </a:t>
            </a:r>
            <a:r>
              <a:rPr lang="en-US" altLang="en-US" sz="4800" smtClean="0">
                <a:solidFill>
                  <a:srgbClr val="006600"/>
                </a:solidFill>
              </a:rPr>
              <a:t>B</a:t>
            </a:r>
            <a:r>
              <a:rPr lang="en-US" altLang="en-US" sz="4800" smtClean="0">
                <a:solidFill>
                  <a:schemeClr val="accent2"/>
                </a:solidFill>
              </a:rPr>
              <a:t>X  </a:t>
            </a:r>
            <a:r>
              <a:rPr lang="en-US" altLang="en-US" sz="4800" smtClean="0">
                <a:solidFill>
                  <a:srgbClr val="660066"/>
                </a:solidFill>
              </a:rPr>
              <a:t>         A</a:t>
            </a:r>
            <a:r>
              <a:rPr lang="en-US" altLang="en-US" sz="4800" smtClean="0">
                <a:solidFill>
                  <a:schemeClr val="accent2"/>
                </a:solidFill>
              </a:rPr>
              <a:t>X</a:t>
            </a:r>
            <a:r>
              <a:rPr lang="en-US" altLang="en-US" sz="4800" smtClean="0">
                <a:solidFill>
                  <a:srgbClr val="660066"/>
                </a:solidFill>
              </a:rPr>
              <a:t> +</a:t>
            </a:r>
            <a:r>
              <a:rPr lang="en-US" altLang="en-US" sz="4800" smtClean="0">
                <a:solidFill>
                  <a:srgbClr val="006600"/>
                </a:solidFill>
              </a:rPr>
              <a:t>B</a:t>
            </a:r>
          </a:p>
          <a:p>
            <a:pPr algn="ctr" eaLnBrk="1" hangingPunct="1">
              <a:buFontTx/>
              <a:buNone/>
            </a:pPr>
            <a:r>
              <a:rPr lang="en-US" altLang="en-US" b="1" smtClean="0">
                <a:solidFill>
                  <a:schemeClr val="accent2"/>
                </a:solidFill>
                <a:latin typeface="Arial Narrow" pitchFamily="34" charset="0"/>
              </a:rPr>
              <a:t>Oxidation of metals by acids and salts</a:t>
            </a:r>
            <a:endParaRPr lang="en-US" altLang="en-US" smtClean="0">
              <a:solidFill>
                <a:srgbClr val="006600"/>
              </a:solidFill>
              <a:latin typeface="Arial Narrow" pitchFamily="34" charset="0"/>
            </a:endParaRPr>
          </a:p>
        </p:txBody>
      </p:sp>
      <p:sp>
        <p:nvSpPr>
          <p:cNvPr id="110598" name="Line 4"/>
          <p:cNvSpPr>
            <a:spLocks noChangeShapeType="1"/>
          </p:cNvSpPr>
          <p:nvPr/>
        </p:nvSpPr>
        <p:spPr bwMode="auto">
          <a:xfrm>
            <a:off x="4038600" y="4876800"/>
            <a:ext cx="12192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ustDataLst>
      <p:tags r:id="rId1"/>
    </p:custDataLst>
    <p:extLst>
      <p:ext uri="{BB962C8B-B14F-4D97-AF65-F5344CB8AC3E}">
        <p14:creationId xmlns:p14="http://schemas.microsoft.com/office/powerpoint/2010/main" val="310158360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18" name="Date Placeholder 3"/>
          <p:cNvSpPr>
            <a:spLocks noGrp="1"/>
          </p:cNvSpPr>
          <p:nvPr>
            <p:ph type="dt" sz="quarter" idx="10"/>
          </p:nvPr>
        </p:nvSpPr>
        <p:spPr>
          <a:noFill/>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950CAA99-22AC-486E-B0B7-080D355A3428}" type="datetime1">
              <a:rPr lang="en-US" altLang="en-US" sz="1400" smtClean="0"/>
              <a:pPr eaLnBrk="1" hangingPunct="1">
                <a:spcBef>
                  <a:spcPct val="0"/>
                </a:spcBef>
                <a:buFontTx/>
                <a:buNone/>
              </a:pPr>
              <a:t>4/16/2014</a:t>
            </a:fld>
            <a:endParaRPr lang="en-US" altLang="en-US" sz="1400" smtClean="0"/>
          </a:p>
        </p:txBody>
      </p:sp>
      <p:sp>
        <p:nvSpPr>
          <p:cNvPr id="111619" name="Slide Number Placehold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3F6AABCF-0203-4D43-8034-AED2AB001963}" type="slidenum">
              <a:rPr lang="en-US" altLang="en-US" sz="1400" smtClean="0"/>
              <a:pPr eaLnBrk="1" hangingPunct="1">
                <a:spcBef>
                  <a:spcPct val="0"/>
                </a:spcBef>
                <a:buFontTx/>
                <a:buNone/>
              </a:pPr>
              <a:t>87</a:t>
            </a:fld>
            <a:endParaRPr lang="en-US" altLang="en-US" sz="1400" smtClean="0"/>
          </a:p>
        </p:txBody>
      </p:sp>
      <p:sp>
        <p:nvSpPr>
          <p:cNvPr id="2" name="Rectangle 2"/>
          <p:cNvSpPr>
            <a:spLocks noGrp="1" noChangeArrowheads="1"/>
          </p:cNvSpPr>
          <p:nvPr>
            <p:ph type="body" idx="1"/>
          </p:nvPr>
        </p:nvSpPr>
        <p:spPr>
          <a:xfrm>
            <a:off x="457200" y="1600200"/>
            <a:ext cx="8305800" cy="4495800"/>
          </a:xfrm>
          <a:ln w="38100">
            <a:solidFill>
              <a:srgbClr val="D60093"/>
            </a:solidFill>
            <a:miter lim="800000"/>
            <a:headEnd/>
            <a:tailEnd/>
          </a:ln>
        </p:spPr>
        <p:txBody>
          <a:bodyPr/>
          <a:lstStyle/>
          <a:p>
            <a:pPr marL="0" indent="0" eaLnBrk="1" hangingPunct="1">
              <a:buFontTx/>
              <a:buNone/>
              <a:defRPr/>
            </a:pPr>
            <a:r>
              <a:rPr lang="en-US" altLang="en-US" sz="4400" b="1" dirty="0" smtClean="0">
                <a:solidFill>
                  <a:schemeClr val="accent2"/>
                </a:solidFill>
              </a:rPr>
              <a:t>Aka </a:t>
            </a:r>
            <a:r>
              <a:rPr lang="en-US" altLang="en-US" sz="4400" b="1" u="sng" dirty="0" smtClean="0">
                <a:solidFill>
                  <a:schemeClr val="accent2"/>
                </a:solidFill>
              </a:rPr>
              <a:t>Exchange Reactions</a:t>
            </a:r>
          </a:p>
          <a:p>
            <a:pPr marL="0" indent="0" eaLnBrk="1" hangingPunct="1">
              <a:buFontTx/>
              <a:buNone/>
              <a:defRPr/>
            </a:pPr>
            <a:r>
              <a:rPr lang="en-US" altLang="en-US" sz="4400" b="1" dirty="0" smtClean="0">
                <a:solidFill>
                  <a:srgbClr val="660066"/>
                </a:solidFill>
              </a:rPr>
              <a:t> aka </a:t>
            </a:r>
            <a:r>
              <a:rPr lang="en-US" altLang="en-US" sz="4400" b="1" u="sng" dirty="0" smtClean="0">
                <a:solidFill>
                  <a:srgbClr val="660066"/>
                </a:solidFill>
              </a:rPr>
              <a:t>Metathesis reactions</a:t>
            </a:r>
          </a:p>
          <a:p>
            <a:pPr marL="0" indent="0" eaLnBrk="1" hangingPunct="1">
              <a:buFontTx/>
              <a:buNone/>
              <a:defRPr/>
            </a:pPr>
            <a:r>
              <a:rPr lang="en-US" altLang="en-US" sz="4400" dirty="0" smtClean="0"/>
              <a:t> aka Double replacement</a:t>
            </a:r>
          </a:p>
          <a:p>
            <a:pPr eaLnBrk="1" hangingPunct="1">
              <a:defRPr/>
            </a:pPr>
            <a:endParaRPr lang="en-US" altLang="en-US" sz="4400" dirty="0" smtClean="0"/>
          </a:p>
        </p:txBody>
      </p:sp>
      <p:graphicFrame>
        <p:nvGraphicFramePr>
          <p:cNvPr id="3" name="Object 3"/>
          <p:cNvGraphicFramePr>
            <a:graphicFrameLocks noChangeAspect="1"/>
          </p:cNvGraphicFramePr>
          <p:nvPr/>
        </p:nvGraphicFramePr>
        <p:xfrm>
          <a:off x="1927225" y="4114800"/>
          <a:ext cx="5334000" cy="790575"/>
        </p:xfrm>
        <a:graphic>
          <a:graphicData uri="http://schemas.openxmlformats.org/presentationml/2006/ole">
            <mc:AlternateContent xmlns:mc="http://schemas.openxmlformats.org/markup-compatibility/2006">
              <mc:Choice xmlns:v="urn:schemas-microsoft-com:vml" Requires="v">
                <p:oleObj spid="_x0000_s4104" name="Equation" r:id="rId5" imgW="1371600" imgH="203200" progId="Equation.3">
                  <p:embed/>
                </p:oleObj>
              </mc:Choice>
              <mc:Fallback>
                <p:oleObj name="Equation" r:id="rId5" imgW="1371600" imgH="203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27225" y="4114800"/>
                        <a:ext cx="5334000" cy="790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4996" name="Object 4"/>
          <p:cNvGraphicFramePr>
            <a:graphicFrameLocks noChangeAspect="1"/>
          </p:cNvGraphicFramePr>
          <p:nvPr/>
        </p:nvGraphicFramePr>
        <p:xfrm>
          <a:off x="1066800" y="5029200"/>
          <a:ext cx="7696200" cy="769938"/>
        </p:xfrm>
        <a:graphic>
          <a:graphicData uri="http://schemas.openxmlformats.org/presentationml/2006/ole">
            <mc:AlternateContent xmlns:mc="http://schemas.openxmlformats.org/markup-compatibility/2006">
              <mc:Choice xmlns:v="urn:schemas-microsoft-com:vml" Requires="v">
                <p:oleObj spid="_x0000_s4105" name="Equation" r:id="rId7" imgW="2565400" imgH="241300" progId="Equation.3">
                  <p:embed/>
                </p:oleObj>
              </mc:Choice>
              <mc:Fallback>
                <p:oleObj name="Equation" r:id="rId7" imgW="2565400" imgH="2413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6800" y="5029200"/>
                        <a:ext cx="7696200" cy="769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1623" name="TextBox 1"/>
          <p:cNvSpPr txBox="1">
            <a:spLocks noChangeArrowheads="1"/>
          </p:cNvSpPr>
          <p:nvPr/>
        </p:nvSpPr>
        <p:spPr bwMode="auto">
          <a:xfrm>
            <a:off x="784225" y="381000"/>
            <a:ext cx="76200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4400" b="1"/>
              <a:t>Double displacement </a:t>
            </a:r>
          </a:p>
          <a:p>
            <a:pPr eaLnBrk="1" hangingPunct="1">
              <a:spcBef>
                <a:spcPct val="0"/>
              </a:spcBef>
              <a:buFontTx/>
              <a:buNone/>
            </a:pPr>
            <a:endParaRPr lang="en-US" altLang="en-US" sz="4400">
              <a:solidFill>
                <a:srgbClr val="C00000"/>
              </a:solidFill>
            </a:endParaRPr>
          </a:p>
        </p:txBody>
      </p:sp>
    </p:spTree>
    <p:custDataLst>
      <p:tags r:id="rId2"/>
    </p:custDataLst>
    <p:extLst>
      <p:ext uri="{BB962C8B-B14F-4D97-AF65-F5344CB8AC3E}">
        <p14:creationId xmlns:p14="http://schemas.microsoft.com/office/powerpoint/2010/main" val="7784378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84996"/>
                                        </p:tgtEl>
                                        <p:attrNameLst>
                                          <p:attrName>style.visibility</p:attrName>
                                        </p:attrNameLst>
                                      </p:cBhvr>
                                      <p:to>
                                        <p:strVal val="visible"/>
                                      </p:to>
                                    </p:set>
                                    <p:anim calcmode="lin" valueType="num">
                                      <p:cBhvr additive="base">
                                        <p:cTn id="7" dur="500" fill="hold"/>
                                        <p:tgtEl>
                                          <p:spTgt spid="84996"/>
                                        </p:tgtEl>
                                        <p:attrNameLst>
                                          <p:attrName>ppt_x</p:attrName>
                                        </p:attrNameLst>
                                      </p:cBhvr>
                                      <p:tavLst>
                                        <p:tav tm="0">
                                          <p:val>
                                            <p:strVal val="0-#ppt_w/2"/>
                                          </p:val>
                                        </p:tav>
                                        <p:tav tm="100000">
                                          <p:val>
                                            <p:strVal val="#ppt_x"/>
                                          </p:val>
                                        </p:tav>
                                      </p:tavLst>
                                    </p:anim>
                                    <p:anim calcmode="lin" valueType="num">
                                      <p:cBhvr additive="base">
                                        <p:cTn id="8" dur="500" fill="hold"/>
                                        <p:tgtEl>
                                          <p:spTgt spid="8499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4000"/>
                                  </p:stCondLst>
                                  <p:childTnLst>
                                    <p:set>
                                      <p:cBhvr>
                                        <p:cTn id="16" dur="1" fill="hold">
                                          <p:stCondLst>
                                            <p:cond delay="0"/>
                                          </p:stCondLst>
                                        </p:cTn>
                                        <p:tgtEl>
                                          <p:spTgt spid="2">
                                            <p:bg/>
                                          </p:spTgt>
                                        </p:tgtEl>
                                        <p:attrNameLst>
                                          <p:attrName>style.visibility</p:attrName>
                                        </p:attrNameLst>
                                      </p:cBhvr>
                                      <p:to>
                                        <p:strVal val="visible"/>
                                      </p:to>
                                    </p:set>
                                    <p:anim calcmode="lin" valueType="num">
                                      <p:cBhvr additive="base">
                                        <p:cTn id="17" dur="300" fill="hold"/>
                                        <p:tgtEl>
                                          <p:spTgt spid="2">
                                            <p:bg/>
                                          </p:spTgt>
                                        </p:tgtEl>
                                        <p:attrNameLst>
                                          <p:attrName>ppt_x</p:attrName>
                                        </p:attrNameLst>
                                      </p:cBhvr>
                                      <p:tavLst>
                                        <p:tav tm="0">
                                          <p:val>
                                            <p:strVal val="0-#ppt_w/2"/>
                                          </p:val>
                                        </p:tav>
                                        <p:tav tm="100000">
                                          <p:val>
                                            <p:strVal val="#ppt_x"/>
                                          </p:val>
                                        </p:tav>
                                      </p:tavLst>
                                    </p:anim>
                                    <p:anim calcmode="lin" valueType="num">
                                      <p:cBhvr additive="base">
                                        <p:cTn id="18" dur="300" fill="hold"/>
                                        <p:tgtEl>
                                          <p:spTgt spid="2">
                                            <p:bg/>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5300"/>
                            </p:stCondLst>
                            <p:childTnLst>
                              <p:par>
                                <p:cTn id="20" presetID="2" presetClass="entr" presetSubtype="8" fill="hold" grpId="0" nodeType="afterEffect">
                                  <p:stCondLst>
                                    <p:cond delay="4000"/>
                                  </p:stCondLst>
                                  <p:iterate type="wd">
                                    <p:tmPct val="100000"/>
                                  </p:iterate>
                                  <p:childTnLst>
                                    <p:set>
                                      <p:cBhvr>
                                        <p:cTn id="21" dur="1" fill="hold">
                                          <p:stCondLst>
                                            <p:cond delay="0"/>
                                          </p:stCondLst>
                                        </p:cTn>
                                        <p:tgtEl>
                                          <p:spTgt spid="2">
                                            <p:txEl>
                                              <p:pRg st="0" end="0"/>
                                            </p:txEl>
                                          </p:spTgt>
                                        </p:tgtEl>
                                        <p:attrNameLst>
                                          <p:attrName>style.visibility</p:attrName>
                                        </p:attrNameLst>
                                      </p:cBhvr>
                                      <p:to>
                                        <p:strVal val="visible"/>
                                      </p:to>
                                    </p:set>
                                    <p:anim calcmode="lin" valueType="num">
                                      <p:cBhvr additive="base">
                                        <p:cTn id="22" dur="3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23" dur="3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10200"/>
                            </p:stCondLst>
                            <p:childTnLst>
                              <p:par>
                                <p:cTn id="25" presetID="2" presetClass="entr" presetSubtype="8" fill="hold" grpId="0" nodeType="afterEffect">
                                  <p:stCondLst>
                                    <p:cond delay="4000"/>
                                  </p:stCondLst>
                                  <p:iterate type="wd">
                                    <p:tmPct val="100000"/>
                                  </p:iterate>
                                  <p:childTnLst>
                                    <p:set>
                                      <p:cBhvr>
                                        <p:cTn id="26" dur="1" fill="hold">
                                          <p:stCondLst>
                                            <p:cond delay="0"/>
                                          </p:stCondLst>
                                        </p:cTn>
                                        <p:tgtEl>
                                          <p:spTgt spid="2">
                                            <p:txEl>
                                              <p:pRg st="1" end="1"/>
                                            </p:txEl>
                                          </p:spTgt>
                                        </p:tgtEl>
                                        <p:attrNameLst>
                                          <p:attrName>style.visibility</p:attrName>
                                        </p:attrNameLst>
                                      </p:cBhvr>
                                      <p:to>
                                        <p:strVal val="visible"/>
                                      </p:to>
                                    </p:set>
                                    <p:anim calcmode="lin" valueType="num">
                                      <p:cBhvr additive="base">
                                        <p:cTn id="27" dur="3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28" dur="3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15400"/>
                            </p:stCondLst>
                            <p:childTnLst>
                              <p:par>
                                <p:cTn id="30" presetID="2" presetClass="entr" presetSubtype="8" fill="hold" grpId="0" nodeType="afterEffect">
                                  <p:stCondLst>
                                    <p:cond delay="4000"/>
                                  </p:stCondLst>
                                  <p:iterate type="wd">
                                    <p:tmPct val="100000"/>
                                  </p:iterate>
                                  <p:childTnLst>
                                    <p:set>
                                      <p:cBhvr>
                                        <p:cTn id="31" dur="1" fill="hold">
                                          <p:stCondLst>
                                            <p:cond delay="0"/>
                                          </p:stCondLst>
                                        </p:cTn>
                                        <p:tgtEl>
                                          <p:spTgt spid="2">
                                            <p:txEl>
                                              <p:pRg st="2" end="2"/>
                                            </p:txEl>
                                          </p:spTgt>
                                        </p:tgtEl>
                                        <p:attrNameLst>
                                          <p:attrName>style.visibility</p:attrName>
                                        </p:attrNameLst>
                                      </p:cBhvr>
                                      <p:to>
                                        <p:strVal val="visible"/>
                                      </p:to>
                                    </p:set>
                                    <p:anim calcmode="lin" valueType="num">
                                      <p:cBhvr additive="base">
                                        <p:cTn id="32" dur="3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33" dur="3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autoUpdateAnimBg="0" advAuto="400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Date Placeholder 3"/>
          <p:cNvSpPr>
            <a:spLocks noGrp="1"/>
          </p:cNvSpPr>
          <p:nvPr>
            <p:ph type="dt" sz="quarter" idx="10"/>
          </p:nvPr>
        </p:nvSpPr>
        <p:spPr>
          <a:noFill/>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9ECC0259-E425-4CDE-8757-9115C2BD25D7}" type="datetime1">
              <a:rPr lang="en-US" altLang="en-US" sz="1400" smtClean="0"/>
              <a:pPr eaLnBrk="1" hangingPunct="1">
                <a:spcBef>
                  <a:spcPct val="0"/>
                </a:spcBef>
                <a:buFontTx/>
                <a:buNone/>
              </a:pPr>
              <a:t>4/16/2014</a:t>
            </a:fld>
            <a:endParaRPr lang="en-US" altLang="en-US" sz="1400" smtClean="0"/>
          </a:p>
        </p:txBody>
      </p:sp>
      <p:sp>
        <p:nvSpPr>
          <p:cNvPr id="112643" name="Slide Number Placehold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6B584F73-40D0-4E01-B155-7CDDC7247026}" type="slidenum">
              <a:rPr lang="en-US" altLang="en-US" sz="1400" smtClean="0"/>
              <a:pPr eaLnBrk="1" hangingPunct="1">
                <a:spcBef>
                  <a:spcPct val="0"/>
                </a:spcBef>
                <a:buFontTx/>
                <a:buNone/>
              </a:pPr>
              <a:t>88</a:t>
            </a:fld>
            <a:endParaRPr lang="en-US" altLang="en-US" sz="1400" smtClean="0"/>
          </a:p>
        </p:txBody>
      </p:sp>
      <p:sp>
        <p:nvSpPr>
          <p:cNvPr id="112644" name="Rectangle 2"/>
          <p:cNvSpPr>
            <a:spLocks noGrp="1" noChangeArrowheads="1"/>
          </p:cNvSpPr>
          <p:nvPr>
            <p:ph type="title"/>
          </p:nvPr>
        </p:nvSpPr>
        <p:spPr/>
        <p:txBody>
          <a:bodyPr/>
          <a:lstStyle/>
          <a:p>
            <a:pPr eaLnBrk="1" hangingPunct="1"/>
            <a:r>
              <a:rPr lang="en-US" altLang="en-US" smtClean="0"/>
              <a:t>Summary</a:t>
            </a:r>
          </a:p>
        </p:txBody>
      </p:sp>
      <p:sp>
        <p:nvSpPr>
          <p:cNvPr id="112645" name="Rectangle 3"/>
          <p:cNvSpPr>
            <a:spLocks noGrp="1" noChangeArrowheads="1"/>
          </p:cNvSpPr>
          <p:nvPr>
            <p:ph type="body" idx="1"/>
          </p:nvPr>
        </p:nvSpPr>
        <p:spPr>
          <a:xfrm>
            <a:off x="304800" y="1676400"/>
            <a:ext cx="8458200" cy="4495800"/>
          </a:xfrm>
        </p:spPr>
        <p:txBody>
          <a:bodyPr>
            <a:normAutofit/>
          </a:bodyPr>
          <a:lstStyle/>
          <a:p>
            <a:pPr eaLnBrk="1" hangingPunct="1"/>
            <a:r>
              <a:rPr lang="en-US" altLang="en-US" sz="2600" b="1" dirty="0" smtClean="0">
                <a:solidFill>
                  <a:srgbClr val="FF0000"/>
                </a:solidFill>
              </a:rPr>
              <a:t>A + B </a:t>
            </a:r>
            <a:r>
              <a:rPr lang="en-US" altLang="en-US" sz="2600" b="1" dirty="0" smtClean="0">
                <a:solidFill>
                  <a:srgbClr val="FF0000"/>
                </a:solidFill>
                <a:cs typeface="Times New Roman" pitchFamily="18" charset="0"/>
              </a:rPr>
              <a:t>→ AB				Synthesis</a:t>
            </a:r>
          </a:p>
          <a:p>
            <a:pPr eaLnBrk="1" hangingPunct="1"/>
            <a:r>
              <a:rPr lang="en-US" altLang="en-US" sz="2600" b="1" dirty="0" smtClean="0">
                <a:solidFill>
                  <a:schemeClr val="accent2"/>
                </a:solidFill>
                <a:cs typeface="Times New Roman" pitchFamily="18" charset="0"/>
              </a:rPr>
              <a:t>AB → A + B				Decomposition</a:t>
            </a:r>
          </a:p>
          <a:p>
            <a:pPr eaLnBrk="1" hangingPunct="1"/>
            <a:r>
              <a:rPr lang="en-US" altLang="en-US" sz="2600" b="1" dirty="0" smtClean="0">
                <a:solidFill>
                  <a:srgbClr val="9900CC"/>
                </a:solidFill>
                <a:cs typeface="Times New Roman" pitchFamily="18" charset="0"/>
              </a:rPr>
              <a:t>AB + O</a:t>
            </a:r>
            <a:r>
              <a:rPr lang="en-US" altLang="en-US" sz="2600" b="1" baseline="-25000" dirty="0" smtClean="0">
                <a:solidFill>
                  <a:srgbClr val="9900CC"/>
                </a:solidFill>
                <a:cs typeface="Times New Roman" pitchFamily="18" charset="0"/>
              </a:rPr>
              <a:t>2</a:t>
            </a:r>
            <a:r>
              <a:rPr lang="en-US" altLang="en-US" sz="2600" b="1" dirty="0" smtClean="0">
                <a:solidFill>
                  <a:srgbClr val="9900CC"/>
                </a:solidFill>
                <a:cs typeface="Times New Roman" pitchFamily="18" charset="0"/>
              </a:rPr>
              <a:t> → </a:t>
            </a:r>
            <a:r>
              <a:rPr lang="en-US" altLang="en-US" sz="2600" b="1" dirty="0" err="1" smtClean="0">
                <a:solidFill>
                  <a:srgbClr val="9900CC"/>
                </a:solidFill>
                <a:cs typeface="Times New Roman" pitchFamily="18" charset="0"/>
              </a:rPr>
              <a:t>A</a:t>
            </a:r>
            <a:r>
              <a:rPr lang="en-US" altLang="en-US" sz="2600" b="1" baseline="-25000" dirty="0" err="1" smtClean="0">
                <a:solidFill>
                  <a:srgbClr val="9900CC"/>
                </a:solidFill>
                <a:cs typeface="Times New Roman" pitchFamily="18" charset="0"/>
              </a:rPr>
              <a:t>x</a:t>
            </a:r>
            <a:r>
              <a:rPr lang="en-US" altLang="en-US" sz="2600" b="1" dirty="0" err="1" smtClean="0">
                <a:solidFill>
                  <a:srgbClr val="9900CC"/>
                </a:solidFill>
                <a:cs typeface="Times New Roman" pitchFamily="18" charset="0"/>
              </a:rPr>
              <a:t>O</a:t>
            </a:r>
            <a:r>
              <a:rPr lang="en-US" altLang="en-US" sz="2600" b="1" dirty="0" smtClean="0">
                <a:solidFill>
                  <a:srgbClr val="9900CC"/>
                </a:solidFill>
                <a:cs typeface="Times New Roman" pitchFamily="18" charset="0"/>
              </a:rPr>
              <a:t> + </a:t>
            </a:r>
            <a:r>
              <a:rPr lang="en-US" altLang="en-US" sz="2600" b="1" dirty="0" err="1" smtClean="0">
                <a:solidFill>
                  <a:srgbClr val="9900CC"/>
                </a:solidFill>
                <a:cs typeface="Times New Roman" pitchFamily="18" charset="0"/>
              </a:rPr>
              <a:t>B</a:t>
            </a:r>
            <a:r>
              <a:rPr lang="en-US" altLang="en-US" sz="2600" b="1" baseline="-25000" dirty="0" err="1" smtClean="0">
                <a:solidFill>
                  <a:srgbClr val="9900CC"/>
                </a:solidFill>
                <a:cs typeface="Times New Roman" pitchFamily="18" charset="0"/>
              </a:rPr>
              <a:t>y</a:t>
            </a:r>
            <a:r>
              <a:rPr lang="en-US" altLang="en-US" sz="2600" b="1" dirty="0" err="1" smtClean="0">
                <a:solidFill>
                  <a:srgbClr val="9900CC"/>
                </a:solidFill>
                <a:cs typeface="Times New Roman" pitchFamily="18" charset="0"/>
              </a:rPr>
              <a:t>O</a:t>
            </a:r>
            <a:r>
              <a:rPr lang="en-US" altLang="en-US" sz="2600" b="1" dirty="0" smtClean="0">
                <a:solidFill>
                  <a:srgbClr val="9900CC"/>
                </a:solidFill>
                <a:cs typeface="Times New Roman" pitchFamily="18" charset="0"/>
              </a:rPr>
              <a:t> 		Combustion</a:t>
            </a:r>
          </a:p>
          <a:p>
            <a:pPr eaLnBrk="1" hangingPunct="1"/>
            <a:r>
              <a:rPr lang="en-US" altLang="en-US" sz="2600" b="1" dirty="0" smtClean="0">
                <a:solidFill>
                  <a:srgbClr val="006666"/>
                </a:solidFill>
                <a:cs typeface="Times New Roman" pitchFamily="18" charset="0"/>
              </a:rPr>
              <a:t>AB + C → CB + A 		Single Displacement</a:t>
            </a:r>
          </a:p>
          <a:p>
            <a:pPr eaLnBrk="1" hangingPunct="1"/>
            <a:r>
              <a:rPr lang="en-US" altLang="en-US" sz="2600" b="1" dirty="0" smtClean="0">
                <a:cs typeface="Times New Roman" pitchFamily="18" charset="0"/>
              </a:rPr>
              <a:t>AB + CD → CB + AD 	Double Displacement</a:t>
            </a:r>
          </a:p>
        </p:txBody>
      </p:sp>
    </p:spTree>
    <p:custDataLst>
      <p:tags r:id="rId1"/>
    </p:custDataLst>
    <p:extLst>
      <p:ext uri="{BB962C8B-B14F-4D97-AF65-F5344CB8AC3E}">
        <p14:creationId xmlns:p14="http://schemas.microsoft.com/office/powerpoint/2010/main" val="19365312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001000" cy="1143000"/>
          </a:xfrm>
        </p:spPr>
        <p:txBody>
          <a:bodyPr/>
          <a:lstStyle/>
          <a:p>
            <a:pPr>
              <a:defRPr/>
            </a:pPr>
            <a:r>
              <a:rPr lang="en-US" sz="3600" i="1" dirty="0" smtClean="0">
                <a:solidFill>
                  <a:schemeClr val="accent1">
                    <a:lumMod val="60000"/>
                    <a:lumOff val="40000"/>
                  </a:schemeClr>
                </a:solidFill>
                <a:latin typeface="Cambria" pitchFamily="18" charset="0"/>
              </a:rPr>
              <a:t>Questions to ask yourself when identifying reactions:</a:t>
            </a:r>
            <a:endParaRPr lang="en-US" sz="3600" i="1" dirty="0">
              <a:solidFill>
                <a:schemeClr val="accent1">
                  <a:lumMod val="60000"/>
                  <a:lumOff val="40000"/>
                </a:schemeClr>
              </a:solidFill>
              <a:latin typeface="Cambria" pitchFamily="18" charset="0"/>
            </a:endParaRPr>
          </a:p>
        </p:txBody>
      </p:sp>
      <p:sp>
        <p:nvSpPr>
          <p:cNvPr id="113667" name="Content Placeholder 2"/>
          <p:cNvSpPr>
            <a:spLocks noGrp="1"/>
          </p:cNvSpPr>
          <p:nvPr>
            <p:ph idx="1"/>
          </p:nvPr>
        </p:nvSpPr>
        <p:spPr>
          <a:xfrm>
            <a:off x="0" y="1524000"/>
            <a:ext cx="9144000" cy="5029200"/>
          </a:xfrm>
        </p:spPr>
        <p:txBody>
          <a:bodyPr/>
          <a:lstStyle/>
          <a:p>
            <a:pPr marL="514350" indent="-514350">
              <a:buFontTx/>
              <a:buNone/>
            </a:pPr>
            <a:r>
              <a:rPr lang="en-US" altLang="en-US" sz="2400" dirty="0" smtClean="0">
                <a:latin typeface="Cambria" pitchFamily="18" charset="0"/>
              </a:rPr>
              <a:t>1.) </a:t>
            </a:r>
            <a:r>
              <a:rPr lang="en-US" altLang="en-US" sz="2400" b="1" u="sng" dirty="0" smtClean="0">
                <a:latin typeface="Cambria" pitchFamily="18" charset="0"/>
              </a:rPr>
              <a:t>Combustion</a:t>
            </a:r>
            <a:r>
              <a:rPr lang="en-US" altLang="en-US" sz="2400" dirty="0" smtClean="0">
                <a:latin typeface="Cambria" pitchFamily="18" charset="0"/>
              </a:rPr>
              <a:t>: is O</a:t>
            </a:r>
            <a:r>
              <a:rPr lang="en-US" altLang="en-US" sz="2400" baseline="-25000" dirty="0" smtClean="0">
                <a:latin typeface="Cambria" pitchFamily="18" charset="0"/>
              </a:rPr>
              <a:t>2</a:t>
            </a:r>
            <a:r>
              <a:rPr lang="en-US" altLang="en-US" sz="2400" dirty="0" smtClean="0">
                <a:latin typeface="Cambria" pitchFamily="18" charset="0"/>
              </a:rPr>
              <a:t> a reactant?</a:t>
            </a:r>
          </a:p>
          <a:p>
            <a:pPr marL="514350" indent="-514350">
              <a:buFontTx/>
              <a:buNone/>
            </a:pPr>
            <a:r>
              <a:rPr lang="en-US" altLang="en-US" sz="2400" dirty="0" smtClean="0">
                <a:latin typeface="Cambria" pitchFamily="18" charset="0"/>
              </a:rPr>
              <a:t>2.) </a:t>
            </a:r>
            <a:r>
              <a:rPr lang="en-US" altLang="en-US" sz="2400" b="1" u="sng" dirty="0" smtClean="0">
                <a:latin typeface="Cambria" pitchFamily="18" charset="0"/>
              </a:rPr>
              <a:t>Synthesis</a:t>
            </a:r>
            <a:r>
              <a:rPr lang="en-US" altLang="en-US" sz="2400" dirty="0" smtClean="0">
                <a:latin typeface="Cambria" pitchFamily="18" charset="0"/>
              </a:rPr>
              <a:t>: do my reactants combine to produce 1 product?</a:t>
            </a:r>
          </a:p>
          <a:p>
            <a:pPr marL="514350" indent="-514350">
              <a:buFontTx/>
              <a:buNone/>
            </a:pPr>
            <a:r>
              <a:rPr lang="en-US" altLang="en-US" sz="2400" dirty="0" smtClean="0">
                <a:latin typeface="Cambria" pitchFamily="18" charset="0"/>
              </a:rPr>
              <a:t>3.) </a:t>
            </a:r>
            <a:r>
              <a:rPr lang="en-US" altLang="en-US" sz="2400" b="1" u="sng" dirty="0" smtClean="0">
                <a:latin typeface="Cambria" pitchFamily="18" charset="0"/>
              </a:rPr>
              <a:t>Decomposition</a:t>
            </a:r>
            <a:r>
              <a:rPr lang="en-US" altLang="en-US" sz="2400" dirty="0" smtClean="0">
                <a:latin typeface="Cambria" pitchFamily="18" charset="0"/>
              </a:rPr>
              <a:t>: does my reactant break apart into more than 1 product?</a:t>
            </a:r>
          </a:p>
          <a:p>
            <a:pPr marL="514350" indent="-514350">
              <a:buFontTx/>
              <a:buNone/>
            </a:pPr>
            <a:r>
              <a:rPr lang="en-US" altLang="en-US" sz="2400" dirty="0" smtClean="0">
                <a:latin typeface="Cambria" pitchFamily="18" charset="0"/>
              </a:rPr>
              <a:t>4.) </a:t>
            </a:r>
            <a:r>
              <a:rPr lang="en-US" altLang="en-US" sz="2400" b="1" u="sng" dirty="0" smtClean="0">
                <a:latin typeface="Cambria" pitchFamily="18" charset="0"/>
              </a:rPr>
              <a:t>Single displacement</a:t>
            </a:r>
            <a:r>
              <a:rPr lang="en-US" altLang="en-US" sz="2400" dirty="0" smtClean="0">
                <a:latin typeface="Cambria" pitchFamily="18" charset="0"/>
              </a:rPr>
              <a:t>:</a:t>
            </a:r>
          </a:p>
          <a:p>
            <a:pPr marL="914400" lvl="1" indent="-514350">
              <a:buFont typeface="Times New Roman" pitchFamily="18" charset="0"/>
              <a:buAutoNum type="alphaLcParenR"/>
            </a:pPr>
            <a:r>
              <a:rPr lang="en-US" altLang="en-US" sz="2400" dirty="0" smtClean="0">
                <a:latin typeface="Cambria" pitchFamily="18" charset="0"/>
              </a:rPr>
              <a:t>Are the reactants a compound and a single element?</a:t>
            </a:r>
          </a:p>
          <a:p>
            <a:pPr marL="914400" lvl="1" indent="-514350">
              <a:buFont typeface="Times New Roman" pitchFamily="18" charset="0"/>
              <a:buAutoNum type="alphaLcParenR"/>
            </a:pPr>
            <a:r>
              <a:rPr lang="en-US" altLang="en-US" sz="2400" dirty="0" smtClean="0">
                <a:latin typeface="Cambria" pitchFamily="18" charset="0"/>
              </a:rPr>
              <a:t>Does the single element replace one of the elements in the compound?</a:t>
            </a:r>
          </a:p>
          <a:p>
            <a:pPr marL="514350" indent="-514350">
              <a:buFontTx/>
              <a:buNone/>
            </a:pPr>
            <a:r>
              <a:rPr lang="en-US" altLang="en-US" sz="2400" dirty="0" smtClean="0">
                <a:latin typeface="Cambria" pitchFamily="18" charset="0"/>
              </a:rPr>
              <a:t>5.) </a:t>
            </a:r>
            <a:r>
              <a:rPr lang="en-US" altLang="en-US" sz="2400" b="1" u="sng" dirty="0" smtClean="0">
                <a:latin typeface="Cambria" pitchFamily="18" charset="0"/>
              </a:rPr>
              <a:t>Double displacement</a:t>
            </a:r>
            <a:r>
              <a:rPr lang="en-US" altLang="en-US" sz="2400" dirty="0" smtClean="0">
                <a:latin typeface="Cambria" pitchFamily="18" charset="0"/>
              </a:rPr>
              <a:t>:</a:t>
            </a:r>
          </a:p>
          <a:p>
            <a:pPr marL="914400" lvl="1" indent="-514350">
              <a:buFont typeface="Times New Roman" pitchFamily="18" charset="0"/>
              <a:buAutoNum type="alphaLcParenR"/>
            </a:pPr>
            <a:r>
              <a:rPr lang="en-US" altLang="en-US" sz="2400" dirty="0" smtClean="0">
                <a:latin typeface="Cambria" pitchFamily="18" charset="0"/>
              </a:rPr>
              <a:t>Do I have 2 compounds as reactants?</a:t>
            </a:r>
          </a:p>
          <a:p>
            <a:pPr marL="914400" lvl="1" indent="-514350">
              <a:buFont typeface="Times New Roman" pitchFamily="18" charset="0"/>
              <a:buAutoNum type="alphaLcParenR"/>
            </a:pPr>
            <a:r>
              <a:rPr lang="en-US" altLang="en-US" sz="2400" dirty="0" smtClean="0">
                <a:latin typeface="Cambria" pitchFamily="18" charset="0"/>
              </a:rPr>
              <a:t>Is there an exchange of elements between the 2 compounds</a:t>
            </a:r>
            <a:r>
              <a:rPr lang="en-US" altLang="en-US" sz="2400" dirty="0" smtClean="0">
                <a:solidFill>
                  <a:schemeClr val="bg1"/>
                </a:solidFill>
                <a:latin typeface="Cambria" pitchFamily="18" charset="0"/>
              </a:rPr>
              <a:t>?</a:t>
            </a:r>
          </a:p>
          <a:p>
            <a:pPr marL="914400" lvl="1" indent="-514350">
              <a:buFontTx/>
              <a:buNone/>
            </a:pPr>
            <a:endParaRPr lang="en-US" altLang="en-US" sz="2400" dirty="0" smtClean="0">
              <a:solidFill>
                <a:schemeClr val="bg1"/>
              </a:solidFill>
              <a:latin typeface="Cambria" pitchFamily="18" charset="0"/>
            </a:endParaRPr>
          </a:p>
        </p:txBody>
      </p:sp>
    </p:spTree>
    <p:custDataLst>
      <p:tags r:id="rId1"/>
    </p:custDataLst>
    <p:extLst>
      <p:ext uri="{BB962C8B-B14F-4D97-AF65-F5344CB8AC3E}">
        <p14:creationId xmlns:p14="http://schemas.microsoft.com/office/powerpoint/2010/main" val="23112997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Naming Review</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endParaRPr lang="en-US" b="1" i="1" dirty="0" smtClean="0">
                  <a:latin typeface="Cambria Math"/>
                </a:endParaRPr>
              </a:p>
              <a:p>
                <a:endParaRPr lang="en-US" i="1" dirty="0">
                  <a:latin typeface="Cambria Math"/>
                </a:endParaRPr>
              </a:p>
              <a:p>
                <a:endParaRPr lang="en-US" b="1" i="1" dirty="0" smtClean="0">
                  <a:latin typeface="Cambria Math"/>
                </a:endParaRPr>
              </a:p>
              <a:p>
                <a:endParaRPr lang="en-US" i="1" dirty="0">
                  <a:latin typeface="Cambria Math"/>
                </a:endParaRPr>
              </a:p>
              <a:p>
                <a:pPr/>
                <a14:m>
                  <m:oMathPara xmlns:m="http://schemas.openxmlformats.org/officeDocument/2006/math">
                    <m:oMathParaPr>
                      <m:jc m:val="centerGroup"/>
                    </m:oMathParaPr>
                    <m:oMath xmlns:m="http://schemas.openxmlformats.org/officeDocument/2006/math">
                      <m:sSub>
                        <m:sSubPr>
                          <m:ctrlPr>
                            <a:rPr lang="en-US" sz="3000" b="1" i="1" smtClean="0">
                              <a:latin typeface="Cambria Math"/>
                            </a:rPr>
                          </m:ctrlPr>
                        </m:sSubPr>
                        <m:e>
                          <m:r>
                            <a:rPr lang="en-US" sz="3000" b="1" i="1" smtClean="0">
                              <a:latin typeface="Cambria Math"/>
                            </a:rPr>
                            <m:t>𝒁𝒏</m:t>
                          </m:r>
                        </m:e>
                        <m:sub>
                          <m:r>
                            <a:rPr lang="en-US" sz="3000" b="1" i="1" smtClean="0">
                              <a:latin typeface="Cambria Math"/>
                            </a:rPr>
                            <m:t>(</m:t>
                          </m:r>
                          <m:r>
                            <a:rPr lang="en-US" sz="3000" b="1" i="1" smtClean="0">
                              <a:latin typeface="Cambria Math"/>
                            </a:rPr>
                            <m:t>𝒔</m:t>
                          </m:r>
                          <m:r>
                            <a:rPr lang="en-US" sz="3000" b="1" i="1" smtClean="0">
                              <a:latin typeface="Cambria Math"/>
                            </a:rPr>
                            <m:t>)</m:t>
                          </m:r>
                        </m:sub>
                      </m:sSub>
                      <m:r>
                        <a:rPr lang="en-US" sz="3000" b="1" i="1" smtClean="0">
                          <a:latin typeface="Cambria Math"/>
                        </a:rPr>
                        <m:t>+</m:t>
                      </m:r>
                      <m:sSub>
                        <m:sSubPr>
                          <m:ctrlPr>
                            <a:rPr lang="en-US" sz="3000" b="1" i="1" smtClean="0">
                              <a:latin typeface="Cambria Math"/>
                            </a:rPr>
                          </m:ctrlPr>
                        </m:sSubPr>
                        <m:e>
                          <m:r>
                            <a:rPr lang="en-US" sz="3000" b="1" i="1" smtClean="0">
                              <a:latin typeface="Cambria Math"/>
                            </a:rPr>
                            <m:t>𝑯𝑪𝒍</m:t>
                          </m:r>
                        </m:e>
                        <m:sub>
                          <m:r>
                            <a:rPr lang="en-US" sz="3000" b="1" i="1" smtClean="0">
                              <a:latin typeface="Cambria Math"/>
                            </a:rPr>
                            <m:t>(</m:t>
                          </m:r>
                          <m:r>
                            <a:rPr lang="en-US" sz="3000" b="1" i="1" smtClean="0">
                              <a:latin typeface="Cambria Math"/>
                            </a:rPr>
                            <m:t>𝒂𝒒</m:t>
                          </m:r>
                          <m:r>
                            <a:rPr lang="en-US" sz="3000" b="1" i="1" smtClean="0">
                              <a:latin typeface="Cambria Math"/>
                            </a:rPr>
                            <m:t>)</m:t>
                          </m:r>
                        </m:sub>
                      </m:sSub>
                      <m:r>
                        <a:rPr lang="en-US" sz="3000" b="1" i="1" smtClean="0">
                          <a:latin typeface="Cambria Math"/>
                        </a:rPr>
                        <m:t> </m:t>
                      </m:r>
                      <m:r>
                        <a:rPr lang="en-US" sz="3000" b="1" i="1" smtClean="0">
                          <a:latin typeface="Cambria Math"/>
                          <a:ea typeface="Cambria Math"/>
                        </a:rPr>
                        <m:t>→</m:t>
                      </m:r>
                      <m:sSub>
                        <m:sSubPr>
                          <m:ctrlPr>
                            <a:rPr lang="en-US" sz="3000" b="1" i="1" smtClean="0">
                              <a:latin typeface="Cambria Math"/>
                              <a:ea typeface="Cambria Math"/>
                            </a:rPr>
                          </m:ctrlPr>
                        </m:sSubPr>
                        <m:e>
                          <m:r>
                            <a:rPr lang="en-US" sz="3000" b="1" i="1" smtClean="0">
                              <a:latin typeface="Cambria Math"/>
                              <a:ea typeface="Cambria Math"/>
                            </a:rPr>
                            <m:t>𝒁𝒏𝑪𝒍</m:t>
                          </m:r>
                        </m:e>
                        <m:sub>
                          <m:r>
                            <a:rPr lang="en-US" sz="3000" b="1" i="1" smtClean="0">
                              <a:latin typeface="Cambria Math"/>
                              <a:ea typeface="Cambria Math"/>
                            </a:rPr>
                            <m:t>(</m:t>
                          </m:r>
                          <m:r>
                            <a:rPr lang="en-US" sz="3000" b="1" i="1" smtClean="0">
                              <a:latin typeface="Cambria Math"/>
                              <a:ea typeface="Cambria Math"/>
                            </a:rPr>
                            <m:t>𝒔</m:t>
                          </m:r>
                          <m:r>
                            <a:rPr lang="en-US" sz="3000" b="1" i="1" smtClean="0">
                              <a:latin typeface="Cambria Math"/>
                              <a:ea typeface="Cambria Math"/>
                            </a:rPr>
                            <m:t>)</m:t>
                          </m:r>
                        </m:sub>
                      </m:sSub>
                      <m:r>
                        <a:rPr lang="en-US" sz="3000" b="1" i="1" smtClean="0">
                          <a:latin typeface="Cambria Math"/>
                          <a:ea typeface="Cambria Math"/>
                        </a:rPr>
                        <m:t>+</m:t>
                      </m:r>
                      <m:sSub>
                        <m:sSubPr>
                          <m:ctrlPr>
                            <a:rPr lang="en-US" sz="3000" b="1" i="1" smtClean="0">
                              <a:latin typeface="Cambria Math"/>
                              <a:ea typeface="Cambria Math"/>
                            </a:rPr>
                          </m:ctrlPr>
                        </m:sSubPr>
                        <m:e>
                          <m:r>
                            <a:rPr lang="en-US" sz="3000" b="1" i="1" smtClean="0">
                              <a:latin typeface="Cambria Math"/>
                              <a:ea typeface="Cambria Math"/>
                            </a:rPr>
                            <m:t>𝑯</m:t>
                          </m:r>
                        </m:e>
                        <m:sub>
                          <m:r>
                            <a:rPr lang="en-US" sz="3000" b="1" i="1" smtClean="0">
                              <a:latin typeface="Cambria Math"/>
                              <a:ea typeface="Cambria Math"/>
                            </a:rPr>
                            <m:t>𝟐</m:t>
                          </m:r>
                          <m:r>
                            <a:rPr lang="en-US" sz="3000" b="1" i="1" smtClean="0">
                              <a:latin typeface="Cambria Math"/>
                              <a:ea typeface="Cambria Math"/>
                            </a:rPr>
                            <m:t> (</m:t>
                          </m:r>
                          <m:r>
                            <a:rPr lang="en-US" sz="3000" b="1" i="1" smtClean="0">
                              <a:latin typeface="Cambria Math"/>
                              <a:ea typeface="Cambria Math"/>
                            </a:rPr>
                            <m:t>𝒈</m:t>
                          </m:r>
                          <m:r>
                            <a:rPr lang="en-US" sz="3000" b="1" i="1" smtClean="0">
                              <a:latin typeface="Cambria Math"/>
                              <a:ea typeface="Cambria Math"/>
                            </a:rPr>
                            <m:t>)</m:t>
                          </m:r>
                        </m:sub>
                      </m:sSub>
                    </m:oMath>
                  </m:oMathPara>
                </a14:m>
                <a:endParaRPr lang="en-US" sz="3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8372130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Date Placeholder 3"/>
          <p:cNvSpPr>
            <a:spLocks noGrp="1"/>
          </p:cNvSpPr>
          <p:nvPr>
            <p:ph type="dt" sz="quarter" idx="10"/>
          </p:nvPr>
        </p:nvSpPr>
        <p:spPr>
          <a:noFill/>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1FA164F2-5507-4AAE-8EC4-A84F4DD4F442}" type="datetime1">
              <a:rPr lang="en-US" altLang="en-US" sz="1400" smtClean="0"/>
              <a:pPr eaLnBrk="1" hangingPunct="1">
                <a:spcBef>
                  <a:spcPct val="0"/>
                </a:spcBef>
                <a:buFontTx/>
                <a:buNone/>
              </a:pPr>
              <a:t>4/16/2014</a:t>
            </a:fld>
            <a:endParaRPr lang="en-US" altLang="en-US" sz="1400" smtClean="0"/>
          </a:p>
        </p:txBody>
      </p:sp>
      <p:sp>
        <p:nvSpPr>
          <p:cNvPr id="116739" name="Slide Number Placehold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7DC30EAC-FD93-4177-B62D-E458CC7AD374}" type="slidenum">
              <a:rPr lang="en-US" altLang="en-US" sz="1400" smtClean="0"/>
              <a:pPr eaLnBrk="1" hangingPunct="1">
                <a:spcBef>
                  <a:spcPct val="0"/>
                </a:spcBef>
                <a:buFontTx/>
                <a:buNone/>
              </a:pPr>
              <a:t>90</a:t>
            </a:fld>
            <a:endParaRPr lang="en-US" altLang="en-US" sz="1400" smtClean="0"/>
          </a:p>
        </p:txBody>
      </p:sp>
      <p:sp>
        <p:nvSpPr>
          <p:cNvPr id="116740" name="Rectangle 2"/>
          <p:cNvSpPr>
            <a:spLocks noGrp="1" noChangeArrowheads="1"/>
          </p:cNvSpPr>
          <p:nvPr>
            <p:ph type="title"/>
          </p:nvPr>
        </p:nvSpPr>
        <p:spPr/>
        <p:txBody>
          <a:bodyPr/>
          <a:lstStyle/>
          <a:p>
            <a:pPr eaLnBrk="1" hangingPunct="1"/>
            <a:r>
              <a:rPr lang="en-US" altLang="en-US" smtClean="0"/>
              <a:t>20) Identify Reactions</a:t>
            </a:r>
          </a:p>
        </p:txBody>
      </p:sp>
      <p:sp>
        <p:nvSpPr>
          <p:cNvPr id="116741" name="Rectangle 3"/>
          <p:cNvSpPr>
            <a:spLocks noGrp="1" noChangeArrowheads="1"/>
          </p:cNvSpPr>
          <p:nvPr>
            <p:ph type="body" idx="1"/>
          </p:nvPr>
        </p:nvSpPr>
        <p:spPr/>
        <p:txBody>
          <a:bodyPr>
            <a:normAutofit/>
          </a:bodyPr>
          <a:lstStyle/>
          <a:p>
            <a:pPr eaLnBrk="1" hangingPunct="1"/>
            <a:r>
              <a:rPr lang="en-US" altLang="en-US" sz="2600" dirty="0" smtClean="0"/>
              <a:t>2K  +  2H</a:t>
            </a:r>
            <a:r>
              <a:rPr lang="en-US" altLang="en-US" sz="2600" baseline="-25000" dirty="0" smtClean="0"/>
              <a:t>2</a:t>
            </a:r>
            <a:r>
              <a:rPr lang="en-US" altLang="en-US" sz="2600" dirty="0" smtClean="0"/>
              <a:t>O    →    H</a:t>
            </a:r>
            <a:r>
              <a:rPr lang="en-US" altLang="en-US" sz="2600" baseline="-25000" dirty="0" smtClean="0"/>
              <a:t>2</a:t>
            </a:r>
            <a:r>
              <a:rPr lang="en-US" altLang="en-US" sz="2600" dirty="0" smtClean="0"/>
              <a:t>  +    2KOH</a:t>
            </a:r>
          </a:p>
          <a:p>
            <a:pPr eaLnBrk="1" hangingPunct="1"/>
            <a:endParaRPr lang="en-US" altLang="en-US" sz="2600" dirty="0" smtClean="0"/>
          </a:p>
          <a:p>
            <a:pPr eaLnBrk="1" hangingPunct="1"/>
            <a:r>
              <a:rPr lang="en-US" altLang="en-US" sz="2600" dirty="0" smtClean="0"/>
              <a:t>A.) Synthesis</a:t>
            </a:r>
          </a:p>
          <a:p>
            <a:pPr eaLnBrk="1" hangingPunct="1"/>
            <a:r>
              <a:rPr lang="en-US" altLang="en-US" sz="2600" dirty="0" smtClean="0"/>
              <a:t>B.) Decomposition</a:t>
            </a:r>
          </a:p>
          <a:p>
            <a:pPr eaLnBrk="1" hangingPunct="1"/>
            <a:r>
              <a:rPr lang="en-US" altLang="en-US" sz="2600" dirty="0" smtClean="0"/>
              <a:t>C.) Combustion</a:t>
            </a:r>
          </a:p>
          <a:p>
            <a:pPr eaLnBrk="1" hangingPunct="1"/>
            <a:r>
              <a:rPr lang="en-US" altLang="en-US" sz="2600" dirty="0" smtClean="0"/>
              <a:t>D.) Single Displacement</a:t>
            </a:r>
          </a:p>
          <a:p>
            <a:pPr eaLnBrk="1" hangingPunct="1"/>
            <a:r>
              <a:rPr lang="en-US" altLang="en-US" sz="2600" dirty="0" smtClean="0"/>
              <a:t>E.) Double Displacement</a:t>
            </a:r>
          </a:p>
        </p:txBody>
      </p:sp>
    </p:spTree>
    <p:custDataLst>
      <p:tags r:id="rId1"/>
    </p:custDataLst>
    <p:extLst>
      <p:ext uri="{BB962C8B-B14F-4D97-AF65-F5344CB8AC3E}">
        <p14:creationId xmlns:p14="http://schemas.microsoft.com/office/powerpoint/2010/main" val="300467460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Date Placeholder 3"/>
          <p:cNvSpPr>
            <a:spLocks noGrp="1"/>
          </p:cNvSpPr>
          <p:nvPr>
            <p:ph type="dt" sz="quarter" idx="10"/>
          </p:nvPr>
        </p:nvSpPr>
        <p:spPr>
          <a:noFill/>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02090B8A-83EA-4C43-806D-0D6EAF836275}" type="datetime1">
              <a:rPr lang="en-US" altLang="en-US" sz="1400" smtClean="0"/>
              <a:pPr eaLnBrk="1" hangingPunct="1">
                <a:spcBef>
                  <a:spcPct val="0"/>
                </a:spcBef>
                <a:buFontTx/>
                <a:buNone/>
              </a:pPr>
              <a:t>4/16/2014</a:t>
            </a:fld>
            <a:endParaRPr lang="en-US" altLang="en-US" sz="1400" smtClean="0"/>
          </a:p>
        </p:txBody>
      </p:sp>
      <p:sp>
        <p:nvSpPr>
          <p:cNvPr id="117763" name="Slide Number Placehold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A10B791C-7B9A-4DE5-B4EE-D62070773B10}" type="slidenum">
              <a:rPr lang="en-US" altLang="en-US" sz="1400" smtClean="0"/>
              <a:pPr eaLnBrk="1" hangingPunct="1">
                <a:spcBef>
                  <a:spcPct val="0"/>
                </a:spcBef>
                <a:buFontTx/>
                <a:buNone/>
              </a:pPr>
              <a:t>91</a:t>
            </a:fld>
            <a:endParaRPr lang="en-US" altLang="en-US" sz="1400" smtClean="0"/>
          </a:p>
        </p:txBody>
      </p:sp>
      <p:sp>
        <p:nvSpPr>
          <p:cNvPr id="117764" name="Rectangle 2"/>
          <p:cNvSpPr>
            <a:spLocks noGrp="1" noChangeArrowheads="1"/>
          </p:cNvSpPr>
          <p:nvPr>
            <p:ph type="title"/>
          </p:nvPr>
        </p:nvSpPr>
        <p:spPr/>
        <p:txBody>
          <a:bodyPr/>
          <a:lstStyle/>
          <a:p>
            <a:pPr eaLnBrk="1" hangingPunct="1"/>
            <a:r>
              <a:rPr lang="en-US" altLang="en-US" smtClean="0"/>
              <a:t>21) Identify Reactions</a:t>
            </a:r>
          </a:p>
        </p:txBody>
      </p:sp>
      <p:sp>
        <p:nvSpPr>
          <p:cNvPr id="117765" name="Rectangle 3"/>
          <p:cNvSpPr>
            <a:spLocks noGrp="1" noChangeArrowheads="1"/>
          </p:cNvSpPr>
          <p:nvPr>
            <p:ph type="body" idx="1"/>
          </p:nvPr>
        </p:nvSpPr>
        <p:spPr/>
        <p:txBody>
          <a:bodyPr>
            <a:normAutofit/>
          </a:bodyPr>
          <a:lstStyle/>
          <a:p>
            <a:pPr eaLnBrk="1" hangingPunct="1">
              <a:buFontTx/>
              <a:buNone/>
            </a:pPr>
            <a:r>
              <a:rPr lang="en-US" altLang="en-US" sz="2600" dirty="0" smtClean="0"/>
              <a:t>BaCl</a:t>
            </a:r>
            <a:r>
              <a:rPr lang="en-US" altLang="en-US" sz="2600" baseline="-25000" dirty="0" smtClean="0"/>
              <a:t>2</a:t>
            </a:r>
            <a:r>
              <a:rPr lang="en-US" altLang="en-US" sz="2600" dirty="0" smtClean="0"/>
              <a:t>  +  Na</a:t>
            </a:r>
            <a:r>
              <a:rPr lang="en-US" altLang="en-US" sz="2600" baseline="-25000" dirty="0" smtClean="0"/>
              <a:t>2</a:t>
            </a:r>
            <a:r>
              <a:rPr lang="en-US" altLang="en-US" sz="2600" dirty="0" smtClean="0"/>
              <a:t>SO</a:t>
            </a:r>
            <a:r>
              <a:rPr lang="en-US" altLang="en-US" sz="2600" baseline="-25000" dirty="0" smtClean="0"/>
              <a:t>4</a:t>
            </a:r>
            <a:r>
              <a:rPr lang="en-US" altLang="en-US" sz="2600" dirty="0" smtClean="0"/>
              <a:t>       →     2NaCl  +  BaSO</a:t>
            </a:r>
            <a:r>
              <a:rPr lang="en-US" altLang="en-US" sz="2600" baseline="-25000" dirty="0" smtClean="0"/>
              <a:t>4</a:t>
            </a:r>
          </a:p>
          <a:p>
            <a:pPr eaLnBrk="1" hangingPunct="1">
              <a:buFontTx/>
              <a:buNone/>
            </a:pPr>
            <a:endParaRPr lang="en-US" altLang="en-US" sz="2600" baseline="-25000" dirty="0" smtClean="0"/>
          </a:p>
          <a:p>
            <a:pPr eaLnBrk="1" hangingPunct="1"/>
            <a:r>
              <a:rPr lang="en-US" altLang="en-US" sz="2600" dirty="0" smtClean="0"/>
              <a:t>A.) Synthesis</a:t>
            </a:r>
          </a:p>
          <a:p>
            <a:pPr eaLnBrk="1" hangingPunct="1"/>
            <a:r>
              <a:rPr lang="en-US" altLang="en-US" sz="2600" dirty="0" smtClean="0"/>
              <a:t>B.) Decomposition</a:t>
            </a:r>
          </a:p>
          <a:p>
            <a:pPr eaLnBrk="1" hangingPunct="1"/>
            <a:r>
              <a:rPr lang="en-US" altLang="en-US" sz="2600" dirty="0" smtClean="0"/>
              <a:t>C.) Combustion</a:t>
            </a:r>
          </a:p>
          <a:p>
            <a:pPr eaLnBrk="1" hangingPunct="1"/>
            <a:r>
              <a:rPr lang="en-US" altLang="en-US" sz="2600" dirty="0" smtClean="0"/>
              <a:t>D.) Single Displacement</a:t>
            </a:r>
          </a:p>
          <a:p>
            <a:pPr eaLnBrk="1" hangingPunct="1"/>
            <a:r>
              <a:rPr lang="en-US" altLang="en-US" sz="2600" dirty="0" smtClean="0"/>
              <a:t>E.) Double Displacement</a:t>
            </a:r>
          </a:p>
        </p:txBody>
      </p:sp>
    </p:spTree>
    <p:custDataLst>
      <p:tags r:id="rId1"/>
    </p:custDataLst>
    <p:extLst>
      <p:ext uri="{BB962C8B-B14F-4D97-AF65-F5344CB8AC3E}">
        <p14:creationId xmlns:p14="http://schemas.microsoft.com/office/powerpoint/2010/main" val="176458744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Date Placeholder 3"/>
          <p:cNvSpPr>
            <a:spLocks noGrp="1"/>
          </p:cNvSpPr>
          <p:nvPr>
            <p:ph type="dt" sz="quarter" idx="10"/>
          </p:nvPr>
        </p:nvSpPr>
        <p:spPr>
          <a:noFill/>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9E8DC66F-DA35-4D00-86B0-6FDE16E29A47}" type="datetime1">
              <a:rPr lang="en-US" altLang="en-US" sz="1400" smtClean="0"/>
              <a:pPr eaLnBrk="1" hangingPunct="1">
                <a:spcBef>
                  <a:spcPct val="0"/>
                </a:spcBef>
                <a:buFontTx/>
                <a:buNone/>
              </a:pPr>
              <a:t>4/16/2014</a:t>
            </a:fld>
            <a:endParaRPr lang="en-US" altLang="en-US" sz="1400" smtClean="0"/>
          </a:p>
        </p:txBody>
      </p:sp>
      <p:sp>
        <p:nvSpPr>
          <p:cNvPr id="118787" name="Slide Number Placehold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C8681343-720B-4D1E-A86F-EECD6DB797C0}" type="slidenum">
              <a:rPr lang="en-US" altLang="en-US" sz="1400" smtClean="0"/>
              <a:pPr eaLnBrk="1" hangingPunct="1">
                <a:spcBef>
                  <a:spcPct val="0"/>
                </a:spcBef>
                <a:buFontTx/>
                <a:buNone/>
              </a:pPr>
              <a:t>92</a:t>
            </a:fld>
            <a:endParaRPr lang="en-US" altLang="en-US" sz="1400" smtClean="0"/>
          </a:p>
        </p:txBody>
      </p:sp>
      <p:sp>
        <p:nvSpPr>
          <p:cNvPr id="118788" name="Rectangle 2"/>
          <p:cNvSpPr>
            <a:spLocks noGrp="1" noChangeArrowheads="1"/>
          </p:cNvSpPr>
          <p:nvPr>
            <p:ph type="title"/>
          </p:nvPr>
        </p:nvSpPr>
        <p:spPr/>
        <p:txBody>
          <a:bodyPr/>
          <a:lstStyle/>
          <a:p>
            <a:pPr eaLnBrk="1" hangingPunct="1"/>
            <a:r>
              <a:rPr lang="en-US" altLang="en-US" smtClean="0"/>
              <a:t>22) Identify Reactions</a:t>
            </a:r>
          </a:p>
        </p:txBody>
      </p:sp>
      <p:sp>
        <p:nvSpPr>
          <p:cNvPr id="118789" name="Rectangle 3"/>
          <p:cNvSpPr>
            <a:spLocks noGrp="1" noChangeArrowheads="1"/>
          </p:cNvSpPr>
          <p:nvPr>
            <p:ph type="body" idx="1"/>
          </p:nvPr>
        </p:nvSpPr>
        <p:spPr/>
        <p:txBody>
          <a:bodyPr/>
          <a:lstStyle/>
          <a:p>
            <a:pPr eaLnBrk="1" hangingPunct="1"/>
            <a:r>
              <a:rPr lang="en-US" altLang="en-US" sz="2600" dirty="0" smtClean="0"/>
              <a:t>2SO</a:t>
            </a:r>
            <a:r>
              <a:rPr lang="en-US" altLang="en-US" sz="2600" baseline="-25000" dirty="0" smtClean="0"/>
              <a:t>2</a:t>
            </a:r>
            <a:r>
              <a:rPr lang="en-US" altLang="en-US" sz="2600" dirty="0" smtClean="0"/>
              <a:t>  +  O</a:t>
            </a:r>
            <a:r>
              <a:rPr lang="en-US" altLang="en-US" sz="2600" baseline="-25000" dirty="0" smtClean="0"/>
              <a:t>2</a:t>
            </a:r>
            <a:r>
              <a:rPr lang="en-US" altLang="en-US" sz="2600" dirty="0" smtClean="0"/>
              <a:t>    →      2SO</a:t>
            </a:r>
            <a:r>
              <a:rPr lang="en-US" altLang="en-US" sz="2600" baseline="-25000" dirty="0" smtClean="0"/>
              <a:t>3</a:t>
            </a:r>
          </a:p>
          <a:p>
            <a:pPr eaLnBrk="1" hangingPunct="1"/>
            <a:endParaRPr lang="en-US" altLang="en-US" sz="2600" baseline="-25000" dirty="0" smtClean="0"/>
          </a:p>
          <a:p>
            <a:pPr eaLnBrk="1" hangingPunct="1"/>
            <a:r>
              <a:rPr lang="en-US" altLang="en-US" sz="2600" dirty="0" smtClean="0"/>
              <a:t>A.) Synthesis</a:t>
            </a:r>
          </a:p>
          <a:p>
            <a:pPr eaLnBrk="1" hangingPunct="1"/>
            <a:r>
              <a:rPr lang="en-US" altLang="en-US" sz="2600" dirty="0" smtClean="0"/>
              <a:t>B.) Decomposition</a:t>
            </a:r>
          </a:p>
          <a:p>
            <a:pPr eaLnBrk="1" hangingPunct="1"/>
            <a:r>
              <a:rPr lang="en-US" altLang="en-US" sz="2600" dirty="0" smtClean="0"/>
              <a:t>C.) Combustion</a:t>
            </a:r>
          </a:p>
          <a:p>
            <a:pPr eaLnBrk="1" hangingPunct="1"/>
            <a:r>
              <a:rPr lang="en-US" altLang="en-US" sz="2600" dirty="0" smtClean="0"/>
              <a:t>D.) Single Displacement</a:t>
            </a:r>
          </a:p>
          <a:p>
            <a:pPr eaLnBrk="1" hangingPunct="1"/>
            <a:r>
              <a:rPr lang="en-US" altLang="en-US" sz="2600" dirty="0" smtClean="0"/>
              <a:t>E.) Double Displacement</a:t>
            </a:r>
          </a:p>
          <a:p>
            <a:pPr eaLnBrk="1" hangingPunct="1"/>
            <a:endParaRPr lang="en-US" altLang="en-US" dirty="0" smtClean="0"/>
          </a:p>
        </p:txBody>
      </p:sp>
    </p:spTree>
    <p:custDataLst>
      <p:tags r:id="rId1"/>
    </p:custDataLst>
    <p:extLst>
      <p:ext uri="{BB962C8B-B14F-4D97-AF65-F5344CB8AC3E}">
        <p14:creationId xmlns:p14="http://schemas.microsoft.com/office/powerpoint/2010/main" val="281254630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Date Placeholder 3"/>
          <p:cNvSpPr>
            <a:spLocks noGrp="1"/>
          </p:cNvSpPr>
          <p:nvPr>
            <p:ph type="dt" sz="quarter" idx="10"/>
          </p:nvPr>
        </p:nvSpPr>
        <p:spPr>
          <a:noFill/>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3CCCA197-40A2-4CD8-B0F9-8602252D604C}" type="datetime1">
              <a:rPr lang="en-US" altLang="en-US" sz="1400" smtClean="0"/>
              <a:pPr eaLnBrk="1" hangingPunct="1">
                <a:spcBef>
                  <a:spcPct val="0"/>
                </a:spcBef>
                <a:buFontTx/>
                <a:buNone/>
              </a:pPr>
              <a:t>4/16/2014</a:t>
            </a:fld>
            <a:endParaRPr lang="en-US" altLang="en-US" sz="1400" smtClean="0"/>
          </a:p>
        </p:txBody>
      </p:sp>
      <p:sp>
        <p:nvSpPr>
          <p:cNvPr id="119811" name="Slide Number Placehold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2B86097F-D103-4A06-9789-0BDA98FA9239}" type="slidenum">
              <a:rPr lang="en-US" altLang="en-US" sz="1400" smtClean="0"/>
              <a:pPr eaLnBrk="1" hangingPunct="1">
                <a:spcBef>
                  <a:spcPct val="0"/>
                </a:spcBef>
                <a:buFontTx/>
                <a:buNone/>
              </a:pPr>
              <a:t>93</a:t>
            </a:fld>
            <a:endParaRPr lang="en-US" altLang="en-US" sz="1400" smtClean="0"/>
          </a:p>
        </p:txBody>
      </p:sp>
      <p:sp>
        <p:nvSpPr>
          <p:cNvPr id="119812" name="Rectangle 2"/>
          <p:cNvSpPr>
            <a:spLocks noGrp="1" noChangeArrowheads="1"/>
          </p:cNvSpPr>
          <p:nvPr>
            <p:ph type="title"/>
          </p:nvPr>
        </p:nvSpPr>
        <p:spPr/>
        <p:txBody>
          <a:bodyPr/>
          <a:lstStyle/>
          <a:p>
            <a:pPr eaLnBrk="1" hangingPunct="1"/>
            <a:r>
              <a:rPr lang="en-US" altLang="en-US" smtClean="0"/>
              <a:t>23) Identify Reactions</a:t>
            </a:r>
          </a:p>
        </p:txBody>
      </p:sp>
      <p:sp>
        <p:nvSpPr>
          <p:cNvPr id="51205" name="Rectangle 3"/>
          <p:cNvSpPr>
            <a:spLocks noGrp="1" noChangeArrowheads="1"/>
          </p:cNvSpPr>
          <p:nvPr>
            <p:ph type="body" idx="1"/>
          </p:nvPr>
        </p:nvSpPr>
        <p:spPr/>
        <p:txBody>
          <a:bodyPr/>
          <a:lstStyle/>
          <a:p>
            <a:pPr marL="0" indent="0" eaLnBrk="1" hangingPunct="1">
              <a:buFontTx/>
              <a:buNone/>
              <a:defRPr/>
            </a:pPr>
            <a:r>
              <a:rPr lang="en-US" sz="2600" dirty="0" smtClean="0"/>
              <a:t>C</a:t>
            </a:r>
            <a:r>
              <a:rPr lang="en-US" sz="2600" baseline="-25000" dirty="0" smtClean="0"/>
              <a:t>6</a:t>
            </a:r>
            <a:r>
              <a:rPr lang="en-US" sz="2600" dirty="0" smtClean="0"/>
              <a:t>H</a:t>
            </a:r>
            <a:r>
              <a:rPr lang="en-US" sz="2600" baseline="-25000" dirty="0" smtClean="0"/>
              <a:t>6 </a:t>
            </a:r>
            <a:r>
              <a:rPr lang="en-US" sz="2600" dirty="0" smtClean="0"/>
              <a:t> + 15/2 O</a:t>
            </a:r>
            <a:r>
              <a:rPr lang="en-US" sz="2600" baseline="-25000" dirty="0" smtClean="0"/>
              <a:t>2</a:t>
            </a:r>
            <a:r>
              <a:rPr lang="en-US" sz="2600" dirty="0" smtClean="0"/>
              <a:t>      →      6CO</a:t>
            </a:r>
            <a:r>
              <a:rPr lang="en-US" sz="2600" baseline="-25000" dirty="0" smtClean="0"/>
              <a:t>2</a:t>
            </a:r>
            <a:r>
              <a:rPr lang="en-US" sz="2600" dirty="0" smtClean="0"/>
              <a:t>  + 3H</a:t>
            </a:r>
            <a:r>
              <a:rPr lang="en-US" sz="2600" baseline="-25000" dirty="0" smtClean="0"/>
              <a:t>2</a:t>
            </a:r>
            <a:r>
              <a:rPr lang="en-US" sz="2600" dirty="0" smtClean="0"/>
              <a:t>O</a:t>
            </a:r>
          </a:p>
          <a:p>
            <a:pPr marL="0" indent="0" eaLnBrk="1" hangingPunct="1">
              <a:buFontTx/>
              <a:buNone/>
              <a:defRPr/>
            </a:pPr>
            <a:endParaRPr lang="en-US" sz="2600" dirty="0" smtClean="0"/>
          </a:p>
          <a:p>
            <a:pPr eaLnBrk="1" hangingPunct="1">
              <a:defRPr/>
            </a:pPr>
            <a:r>
              <a:rPr lang="en-US" sz="2600" dirty="0" smtClean="0"/>
              <a:t>A.) Synthesis</a:t>
            </a:r>
          </a:p>
          <a:p>
            <a:pPr eaLnBrk="1" hangingPunct="1">
              <a:defRPr/>
            </a:pPr>
            <a:r>
              <a:rPr lang="en-US" sz="2600" dirty="0" smtClean="0"/>
              <a:t>B.) Decomposition</a:t>
            </a:r>
          </a:p>
          <a:p>
            <a:pPr eaLnBrk="1" hangingPunct="1">
              <a:defRPr/>
            </a:pPr>
            <a:r>
              <a:rPr lang="en-US" sz="2600" dirty="0" smtClean="0"/>
              <a:t>C.) Combustion</a:t>
            </a:r>
          </a:p>
          <a:p>
            <a:pPr eaLnBrk="1" hangingPunct="1">
              <a:defRPr/>
            </a:pPr>
            <a:r>
              <a:rPr lang="en-US" sz="2600" dirty="0" smtClean="0"/>
              <a:t>D.) Single Displacement</a:t>
            </a:r>
          </a:p>
          <a:p>
            <a:pPr eaLnBrk="1" hangingPunct="1">
              <a:defRPr/>
            </a:pPr>
            <a:r>
              <a:rPr lang="en-US" sz="2600" dirty="0" smtClean="0"/>
              <a:t>E.) Double Displacement</a:t>
            </a:r>
          </a:p>
          <a:p>
            <a:pPr eaLnBrk="1" hangingPunct="1">
              <a:defRPr/>
            </a:pPr>
            <a:endParaRPr lang="en-US" dirty="0" smtClean="0"/>
          </a:p>
        </p:txBody>
      </p:sp>
    </p:spTree>
    <p:custDataLst>
      <p:tags r:id="rId1"/>
    </p:custDataLst>
    <p:extLst>
      <p:ext uri="{BB962C8B-B14F-4D97-AF65-F5344CB8AC3E}">
        <p14:creationId xmlns:p14="http://schemas.microsoft.com/office/powerpoint/2010/main" val="333497840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Date Placeholder 3"/>
          <p:cNvSpPr>
            <a:spLocks noGrp="1"/>
          </p:cNvSpPr>
          <p:nvPr>
            <p:ph type="dt" sz="quarter" idx="10"/>
          </p:nvPr>
        </p:nvSpPr>
        <p:spPr>
          <a:noFill/>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AB852D8A-C6BA-4566-833A-37FEC018CEB1}" type="datetime1">
              <a:rPr lang="en-US" altLang="en-US" sz="1400" smtClean="0"/>
              <a:pPr eaLnBrk="1" hangingPunct="1">
                <a:spcBef>
                  <a:spcPct val="0"/>
                </a:spcBef>
                <a:buFontTx/>
                <a:buNone/>
              </a:pPr>
              <a:t>4/16/2014</a:t>
            </a:fld>
            <a:endParaRPr lang="en-US" altLang="en-US" sz="1400" smtClean="0"/>
          </a:p>
        </p:txBody>
      </p:sp>
      <p:sp>
        <p:nvSpPr>
          <p:cNvPr id="121859" name="Slide Number Placehold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306A10EA-A371-436D-9CF9-498629322DDE}" type="slidenum">
              <a:rPr lang="en-US" altLang="en-US" sz="1400" smtClean="0"/>
              <a:pPr eaLnBrk="1" hangingPunct="1">
                <a:spcBef>
                  <a:spcPct val="0"/>
                </a:spcBef>
                <a:buFontTx/>
                <a:buNone/>
              </a:pPr>
              <a:t>94</a:t>
            </a:fld>
            <a:endParaRPr lang="en-US" altLang="en-US" sz="1400" smtClean="0"/>
          </a:p>
        </p:txBody>
      </p:sp>
      <p:sp>
        <p:nvSpPr>
          <p:cNvPr id="121860" name="Rectangle 2"/>
          <p:cNvSpPr>
            <a:spLocks noGrp="1" noChangeArrowheads="1"/>
          </p:cNvSpPr>
          <p:nvPr>
            <p:ph type="title"/>
          </p:nvPr>
        </p:nvSpPr>
        <p:spPr/>
        <p:txBody>
          <a:bodyPr/>
          <a:lstStyle/>
          <a:p>
            <a:pPr eaLnBrk="1" hangingPunct="1"/>
            <a:r>
              <a:rPr lang="en-US" altLang="en-US" smtClean="0"/>
              <a:t>25) Identify Reactions</a:t>
            </a:r>
          </a:p>
        </p:txBody>
      </p:sp>
      <p:sp>
        <p:nvSpPr>
          <p:cNvPr id="80901" name="Rectangle 3"/>
          <p:cNvSpPr>
            <a:spLocks noGrp="1" noChangeArrowheads="1"/>
          </p:cNvSpPr>
          <p:nvPr>
            <p:ph type="body" idx="1"/>
          </p:nvPr>
        </p:nvSpPr>
        <p:spPr/>
        <p:txBody>
          <a:bodyPr/>
          <a:lstStyle/>
          <a:p>
            <a:pPr marL="0" indent="0" eaLnBrk="1" hangingPunct="1">
              <a:buFontTx/>
              <a:buNone/>
              <a:defRPr/>
            </a:pPr>
            <a:r>
              <a:rPr lang="en-US" sz="2600" dirty="0" smtClean="0"/>
              <a:t>2KClO</a:t>
            </a:r>
            <a:r>
              <a:rPr lang="en-US" sz="2600" baseline="-25000" dirty="0" smtClean="0"/>
              <a:t>3</a:t>
            </a:r>
            <a:r>
              <a:rPr lang="en-US" sz="2600" dirty="0" smtClean="0"/>
              <a:t>      →      2KCl  +  3O</a:t>
            </a:r>
            <a:r>
              <a:rPr lang="en-US" sz="2600" baseline="-25000" dirty="0" smtClean="0"/>
              <a:t>2</a:t>
            </a:r>
          </a:p>
          <a:p>
            <a:pPr marL="0" indent="0" eaLnBrk="1" hangingPunct="1">
              <a:buFontTx/>
              <a:buNone/>
              <a:defRPr/>
            </a:pPr>
            <a:endParaRPr lang="en-US" sz="2600" baseline="-25000" dirty="0" smtClean="0"/>
          </a:p>
          <a:p>
            <a:pPr eaLnBrk="1" hangingPunct="1">
              <a:defRPr/>
            </a:pPr>
            <a:r>
              <a:rPr lang="en-US" sz="2600" dirty="0" smtClean="0"/>
              <a:t>A.) Synthesis</a:t>
            </a:r>
          </a:p>
          <a:p>
            <a:pPr eaLnBrk="1" hangingPunct="1">
              <a:defRPr/>
            </a:pPr>
            <a:r>
              <a:rPr lang="en-US" sz="2600" dirty="0" smtClean="0"/>
              <a:t>B.) Decomposition</a:t>
            </a:r>
          </a:p>
          <a:p>
            <a:pPr eaLnBrk="1" hangingPunct="1">
              <a:defRPr/>
            </a:pPr>
            <a:r>
              <a:rPr lang="en-US" sz="2600" dirty="0" smtClean="0"/>
              <a:t>C.) Combustion</a:t>
            </a:r>
          </a:p>
          <a:p>
            <a:pPr eaLnBrk="1" hangingPunct="1">
              <a:defRPr/>
            </a:pPr>
            <a:r>
              <a:rPr lang="en-US" sz="2600" dirty="0" smtClean="0"/>
              <a:t>D.) Single Displacement</a:t>
            </a:r>
          </a:p>
          <a:p>
            <a:pPr eaLnBrk="1" hangingPunct="1">
              <a:defRPr/>
            </a:pPr>
            <a:r>
              <a:rPr lang="en-US" sz="2600" dirty="0" smtClean="0"/>
              <a:t>E.) Double Displacement</a:t>
            </a:r>
          </a:p>
          <a:p>
            <a:pPr eaLnBrk="1" hangingPunct="1">
              <a:defRPr/>
            </a:pPr>
            <a:endParaRPr lang="en-US" baseline="-25000" dirty="0" smtClean="0"/>
          </a:p>
        </p:txBody>
      </p:sp>
    </p:spTree>
    <p:custDataLst>
      <p:tags r:id="rId1"/>
    </p:custDataLst>
    <p:extLst>
      <p:ext uri="{BB962C8B-B14F-4D97-AF65-F5344CB8AC3E}">
        <p14:creationId xmlns:p14="http://schemas.microsoft.com/office/powerpoint/2010/main" val="125360184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Date Placeholder 3"/>
          <p:cNvSpPr>
            <a:spLocks noGrp="1"/>
          </p:cNvSpPr>
          <p:nvPr>
            <p:ph type="dt" sz="quarter" idx="10"/>
          </p:nvPr>
        </p:nvSpPr>
        <p:spPr>
          <a:noFill/>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CB438CD3-6D4A-4EF9-AD31-41F2BC6605F2}" type="datetime1">
              <a:rPr lang="en-US" altLang="en-US" sz="1400" smtClean="0"/>
              <a:pPr eaLnBrk="1" hangingPunct="1">
                <a:spcBef>
                  <a:spcPct val="0"/>
                </a:spcBef>
                <a:buFontTx/>
                <a:buNone/>
              </a:pPr>
              <a:t>4/16/2014</a:t>
            </a:fld>
            <a:endParaRPr lang="en-US" altLang="en-US" sz="1400" smtClean="0"/>
          </a:p>
        </p:txBody>
      </p:sp>
      <p:sp>
        <p:nvSpPr>
          <p:cNvPr id="122883" name="Slide Number Placehold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5E9B65E3-9DF2-43B0-BDFC-7A2F138D3B4F}" type="slidenum">
              <a:rPr lang="en-US" altLang="en-US" sz="1400" smtClean="0"/>
              <a:pPr eaLnBrk="1" hangingPunct="1">
                <a:spcBef>
                  <a:spcPct val="0"/>
                </a:spcBef>
                <a:buFontTx/>
                <a:buNone/>
              </a:pPr>
              <a:t>95</a:t>
            </a:fld>
            <a:endParaRPr lang="en-US" altLang="en-US" sz="1400" smtClean="0"/>
          </a:p>
        </p:txBody>
      </p:sp>
      <p:sp>
        <p:nvSpPr>
          <p:cNvPr id="122884" name="Rectangle 2"/>
          <p:cNvSpPr>
            <a:spLocks noGrp="1" noChangeArrowheads="1"/>
          </p:cNvSpPr>
          <p:nvPr>
            <p:ph type="title"/>
          </p:nvPr>
        </p:nvSpPr>
        <p:spPr/>
        <p:txBody>
          <a:bodyPr/>
          <a:lstStyle/>
          <a:p>
            <a:pPr eaLnBrk="1" hangingPunct="1"/>
            <a:r>
              <a:rPr lang="en-US" altLang="en-US" smtClean="0"/>
              <a:t>26) Identify Reactions</a:t>
            </a:r>
          </a:p>
        </p:txBody>
      </p:sp>
      <p:sp>
        <p:nvSpPr>
          <p:cNvPr id="122885" name="Rectangle 3"/>
          <p:cNvSpPr>
            <a:spLocks noGrp="1" noChangeArrowheads="1"/>
          </p:cNvSpPr>
          <p:nvPr>
            <p:ph type="body" idx="1"/>
          </p:nvPr>
        </p:nvSpPr>
        <p:spPr/>
        <p:txBody>
          <a:bodyPr/>
          <a:lstStyle/>
          <a:p>
            <a:pPr eaLnBrk="1" hangingPunct="1"/>
            <a:r>
              <a:rPr lang="en-US" altLang="en-US" sz="2600" dirty="0" smtClean="0"/>
              <a:t>SO</a:t>
            </a:r>
            <a:r>
              <a:rPr lang="en-US" altLang="en-US" sz="2600" baseline="-25000" dirty="0" smtClean="0"/>
              <a:t>3</a:t>
            </a:r>
            <a:r>
              <a:rPr lang="en-US" altLang="en-US" sz="2600" dirty="0" smtClean="0"/>
              <a:t>  + H</a:t>
            </a:r>
            <a:r>
              <a:rPr lang="en-US" altLang="en-US" sz="2600" baseline="-25000" dirty="0" smtClean="0"/>
              <a:t>2</a:t>
            </a:r>
            <a:r>
              <a:rPr lang="en-US" altLang="en-US" sz="2600" dirty="0" smtClean="0"/>
              <a:t>O       →       H</a:t>
            </a:r>
            <a:r>
              <a:rPr lang="en-US" altLang="en-US" sz="2600" baseline="-25000" dirty="0" smtClean="0"/>
              <a:t>2</a:t>
            </a:r>
            <a:r>
              <a:rPr lang="en-US" altLang="en-US" sz="2600" dirty="0" smtClean="0"/>
              <a:t>SO</a:t>
            </a:r>
            <a:r>
              <a:rPr lang="en-US" altLang="en-US" sz="2600" baseline="-25000" dirty="0" smtClean="0"/>
              <a:t>4</a:t>
            </a:r>
          </a:p>
          <a:p>
            <a:pPr eaLnBrk="1" hangingPunct="1"/>
            <a:endParaRPr lang="en-US" altLang="en-US" sz="2600" baseline="-25000" dirty="0" smtClean="0"/>
          </a:p>
          <a:p>
            <a:pPr eaLnBrk="1" hangingPunct="1"/>
            <a:r>
              <a:rPr lang="en-US" altLang="en-US" sz="2600" dirty="0" smtClean="0"/>
              <a:t>A.) Synthesis</a:t>
            </a:r>
          </a:p>
          <a:p>
            <a:pPr eaLnBrk="1" hangingPunct="1"/>
            <a:r>
              <a:rPr lang="en-US" altLang="en-US" sz="2600" dirty="0" smtClean="0"/>
              <a:t>B.) Decomposition</a:t>
            </a:r>
          </a:p>
          <a:p>
            <a:pPr eaLnBrk="1" hangingPunct="1"/>
            <a:r>
              <a:rPr lang="en-US" altLang="en-US" sz="2600" dirty="0" smtClean="0"/>
              <a:t>C.) Combustion</a:t>
            </a:r>
          </a:p>
          <a:p>
            <a:pPr eaLnBrk="1" hangingPunct="1"/>
            <a:r>
              <a:rPr lang="en-US" altLang="en-US" sz="2600" dirty="0" smtClean="0"/>
              <a:t>D.) Single Displacement</a:t>
            </a:r>
          </a:p>
          <a:p>
            <a:pPr eaLnBrk="1" hangingPunct="1"/>
            <a:r>
              <a:rPr lang="en-US" altLang="en-US" sz="2600" dirty="0" smtClean="0"/>
              <a:t>E.) Double Displacement</a:t>
            </a:r>
          </a:p>
          <a:p>
            <a:pPr eaLnBrk="1" hangingPunct="1"/>
            <a:endParaRPr lang="en-US" altLang="en-US" baseline="-25000" dirty="0" smtClean="0"/>
          </a:p>
        </p:txBody>
      </p:sp>
    </p:spTree>
    <p:custDataLst>
      <p:tags r:id="rId1"/>
    </p:custDataLst>
    <p:extLst>
      <p:ext uri="{BB962C8B-B14F-4D97-AF65-F5344CB8AC3E}">
        <p14:creationId xmlns:p14="http://schemas.microsoft.com/office/powerpoint/2010/main" val="311433486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91385224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1CFAFD8-B39D-4B91-83C9-B9B18A9AEAA7}" type="datetime1">
              <a:rPr lang="en-US" altLang="en-US" sz="1400"/>
              <a:pPr eaLnBrk="1" hangingPunct="1"/>
              <a:t>4/16/2014</a:t>
            </a:fld>
            <a:endParaRPr lang="en-US" altLang="en-US" sz="1400"/>
          </a:p>
        </p:txBody>
      </p:sp>
      <p:sp>
        <p:nvSpPr>
          <p:cNvPr id="22531" name="Slide Number Placeholder 5"/>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7C4421B-B3B8-48CA-8B27-8704301ABD4B}" type="slidenum">
              <a:rPr lang="en-US" altLang="en-US" sz="1400"/>
              <a:pPr eaLnBrk="1" hangingPunct="1"/>
              <a:t>97</a:t>
            </a:fld>
            <a:endParaRPr lang="en-US" altLang="en-US" sz="1400"/>
          </a:p>
        </p:txBody>
      </p:sp>
      <p:sp>
        <p:nvSpPr>
          <p:cNvPr id="22532" name="Rectangle 2"/>
          <p:cNvSpPr>
            <a:spLocks noGrp="1" noChangeArrowheads="1"/>
          </p:cNvSpPr>
          <p:nvPr>
            <p:ph type="title"/>
          </p:nvPr>
        </p:nvSpPr>
        <p:spPr/>
        <p:txBody>
          <a:bodyPr/>
          <a:lstStyle/>
          <a:p>
            <a:pPr eaLnBrk="1" hangingPunct="1"/>
            <a:r>
              <a:rPr lang="en-US" altLang="en-US" dirty="0" smtClean="0"/>
              <a:t>Day 13: Aqueous Solutions</a:t>
            </a:r>
          </a:p>
        </p:txBody>
      </p:sp>
      <p:sp>
        <p:nvSpPr>
          <p:cNvPr id="22533" name="Rectangle 3"/>
          <p:cNvSpPr>
            <a:spLocks noGrp="1" noChangeArrowheads="1"/>
          </p:cNvSpPr>
          <p:nvPr>
            <p:ph type="body" idx="1"/>
          </p:nvPr>
        </p:nvSpPr>
        <p:spPr/>
        <p:txBody>
          <a:bodyPr/>
          <a:lstStyle/>
          <a:p>
            <a:pPr eaLnBrk="1" hangingPunct="1"/>
            <a:r>
              <a:rPr lang="en-US" altLang="en-US" dirty="0" smtClean="0"/>
              <a:t>Solubility rules revisited</a:t>
            </a:r>
          </a:p>
          <a:p>
            <a:pPr eaLnBrk="1" hangingPunct="1"/>
            <a:r>
              <a:rPr lang="en-US" altLang="en-US" dirty="0" smtClean="0"/>
              <a:t>Net Ionic Equations</a:t>
            </a:r>
          </a:p>
        </p:txBody>
      </p:sp>
    </p:spTree>
    <p:extLst>
      <p:ext uri="{BB962C8B-B14F-4D97-AF65-F5344CB8AC3E}">
        <p14:creationId xmlns:p14="http://schemas.microsoft.com/office/powerpoint/2010/main" val="132649969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520940" cy="548640"/>
          </a:xfrm>
        </p:spPr>
        <p:txBody>
          <a:bodyPr>
            <a:normAutofit fontScale="90000"/>
          </a:bodyPr>
          <a:lstStyle/>
          <a:p>
            <a:r>
              <a:rPr lang="en-US" dirty="0" smtClean="0"/>
              <a:t>Day 13 Bellwork</a:t>
            </a:r>
            <a:endParaRPr lang="en-US" dirty="0"/>
          </a:p>
        </p:txBody>
      </p:sp>
      <p:sp>
        <p:nvSpPr>
          <p:cNvPr id="3" name="Content Placeholder 2"/>
          <p:cNvSpPr>
            <a:spLocks noGrp="1"/>
          </p:cNvSpPr>
          <p:nvPr>
            <p:ph idx="1"/>
          </p:nvPr>
        </p:nvSpPr>
        <p:spPr>
          <a:xfrm>
            <a:off x="304800" y="762000"/>
            <a:ext cx="8686800" cy="5257800"/>
          </a:xfrm>
        </p:spPr>
        <p:txBody>
          <a:bodyPr>
            <a:noAutofit/>
          </a:bodyPr>
          <a:lstStyle/>
          <a:p>
            <a:pPr marL="0" indent="0">
              <a:buNone/>
            </a:pPr>
            <a:endParaRPr lang="en-US" sz="2000" b="0" dirty="0" smtClean="0"/>
          </a:p>
          <a:p>
            <a:pPr marL="0" indent="0">
              <a:buNone/>
            </a:pPr>
            <a:r>
              <a:rPr lang="en-US" sz="2600" dirty="0" smtClean="0"/>
              <a:t>In the following </a:t>
            </a:r>
            <a:r>
              <a:rPr lang="en-US" sz="2600" i="1" dirty="0" smtClean="0"/>
              <a:t>double displacement reactions</a:t>
            </a:r>
            <a:r>
              <a:rPr lang="en-US" sz="2600" dirty="0" smtClean="0"/>
              <a:t>, what do you predict your products to be?</a:t>
            </a:r>
          </a:p>
          <a:p>
            <a:pPr marL="0" indent="0">
              <a:buNone/>
            </a:pPr>
            <a:endParaRPr lang="en-US" sz="2600" b="0" dirty="0" smtClean="0"/>
          </a:p>
          <a:p>
            <a:pPr marL="0" indent="0">
              <a:buNone/>
            </a:pPr>
            <a:r>
              <a:rPr lang="en-US" sz="2800" dirty="0" smtClean="0"/>
              <a:t>Sodium </a:t>
            </a:r>
            <a:r>
              <a:rPr lang="en-US" sz="2800" dirty="0"/>
              <a:t>iodide </a:t>
            </a:r>
            <a:r>
              <a:rPr lang="en-US" sz="2800" dirty="0" smtClean="0"/>
              <a:t>reacted with silver </a:t>
            </a:r>
            <a:r>
              <a:rPr lang="en-US" sz="2800" dirty="0"/>
              <a:t>nitrate </a:t>
            </a:r>
            <a:r>
              <a:rPr lang="en-US" sz="2800" dirty="0" smtClean="0"/>
              <a:t>yields</a:t>
            </a:r>
            <a:r>
              <a:rPr lang="en-US" sz="2000" b="0" dirty="0"/>
              <a:t/>
            </a:r>
            <a:br>
              <a:rPr lang="en-US" sz="2000" b="0" dirty="0"/>
            </a:br>
            <a:endParaRPr lang="en-US" sz="2000" b="0" dirty="0" smtClean="0"/>
          </a:p>
        </p:txBody>
      </p:sp>
    </p:spTree>
    <p:extLst>
      <p:ext uri="{BB962C8B-B14F-4D97-AF65-F5344CB8AC3E}">
        <p14:creationId xmlns:p14="http://schemas.microsoft.com/office/powerpoint/2010/main" val="155448679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269" y="-177140"/>
            <a:ext cx="8229600" cy="1143000"/>
          </a:xfrm>
        </p:spPr>
        <p:txBody>
          <a:bodyPr/>
          <a:lstStyle/>
          <a:p>
            <a:r>
              <a:rPr lang="en-US" dirty="0" smtClean="0"/>
              <a:t>Time table for Unit 6: day 1</a:t>
            </a: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871" b="77266"/>
          <a:stretch/>
        </p:blipFill>
        <p:spPr bwMode="auto">
          <a:xfrm>
            <a:off x="304798" y="801546"/>
            <a:ext cx="8114071"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2031" r="2871"/>
          <a:stretch/>
        </p:blipFill>
        <p:spPr bwMode="auto">
          <a:xfrm>
            <a:off x="304799" y="1751392"/>
            <a:ext cx="8114071" cy="1906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 b="-5547"/>
          <a:stretch/>
        </p:blipFill>
        <p:spPr bwMode="auto">
          <a:xfrm>
            <a:off x="594114" y="3897893"/>
            <a:ext cx="7620000"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048000" y="2286889"/>
            <a:ext cx="3733800" cy="369332"/>
          </a:xfrm>
          <a:prstGeom prst="rect">
            <a:avLst/>
          </a:prstGeom>
          <a:solidFill>
            <a:schemeClr val="accent3">
              <a:lumMod val="40000"/>
              <a:lumOff val="60000"/>
            </a:schemeClr>
          </a:solidFill>
        </p:spPr>
        <p:txBody>
          <a:bodyPr wrap="square" rtlCol="0">
            <a:spAutoFit/>
          </a:bodyPr>
          <a:lstStyle/>
          <a:p>
            <a:pPr algn="ctr"/>
            <a:r>
              <a:rPr lang="en-US" dirty="0" smtClean="0"/>
              <a:t>Chapter 10</a:t>
            </a:r>
            <a:endParaRPr lang="en-US" dirty="0"/>
          </a:p>
        </p:txBody>
      </p:sp>
      <p:sp>
        <p:nvSpPr>
          <p:cNvPr id="3" name="Rectangle 2"/>
          <p:cNvSpPr/>
          <p:nvPr/>
        </p:nvSpPr>
        <p:spPr>
          <a:xfrm>
            <a:off x="5805941" y="4302666"/>
            <a:ext cx="1371600" cy="116972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TextBox 8"/>
          <p:cNvSpPr txBox="1"/>
          <p:nvPr/>
        </p:nvSpPr>
        <p:spPr>
          <a:xfrm>
            <a:off x="1821180" y="3146851"/>
            <a:ext cx="4808220" cy="369332"/>
          </a:xfrm>
          <a:prstGeom prst="rect">
            <a:avLst/>
          </a:prstGeom>
          <a:solidFill>
            <a:schemeClr val="accent3">
              <a:lumMod val="40000"/>
              <a:lumOff val="60000"/>
            </a:schemeClr>
          </a:solidFill>
        </p:spPr>
        <p:txBody>
          <a:bodyPr wrap="square" rtlCol="0">
            <a:spAutoFit/>
          </a:bodyPr>
          <a:lstStyle/>
          <a:p>
            <a:pPr algn="ctr"/>
            <a:r>
              <a:rPr lang="en-US" dirty="0" smtClean="0"/>
              <a:t>Chapter 10</a:t>
            </a:r>
            <a:endParaRPr lang="en-US" dirty="0"/>
          </a:p>
        </p:txBody>
      </p:sp>
      <p:sp>
        <p:nvSpPr>
          <p:cNvPr id="10" name="TextBox 9"/>
          <p:cNvSpPr txBox="1"/>
          <p:nvPr/>
        </p:nvSpPr>
        <p:spPr>
          <a:xfrm>
            <a:off x="1957723" y="4832866"/>
            <a:ext cx="4808220" cy="369332"/>
          </a:xfrm>
          <a:prstGeom prst="rect">
            <a:avLst/>
          </a:prstGeom>
          <a:solidFill>
            <a:srgbClr val="66FF33"/>
          </a:solidFill>
        </p:spPr>
        <p:txBody>
          <a:bodyPr wrap="square" rtlCol="0">
            <a:spAutoFit/>
          </a:bodyPr>
          <a:lstStyle/>
          <a:p>
            <a:pPr algn="ctr"/>
            <a:r>
              <a:rPr lang="en-US" dirty="0" smtClean="0"/>
              <a:t>Chapter 11</a:t>
            </a:r>
            <a:endParaRPr lang="en-US" dirty="0"/>
          </a:p>
        </p:txBody>
      </p:sp>
      <p:sp>
        <p:nvSpPr>
          <p:cNvPr id="12" name="TextBox 11"/>
          <p:cNvSpPr txBox="1"/>
          <p:nvPr/>
        </p:nvSpPr>
        <p:spPr>
          <a:xfrm>
            <a:off x="1938058" y="6248400"/>
            <a:ext cx="3776942" cy="369332"/>
          </a:xfrm>
          <a:prstGeom prst="rect">
            <a:avLst/>
          </a:prstGeom>
          <a:solidFill>
            <a:srgbClr val="66FF33"/>
          </a:solidFill>
        </p:spPr>
        <p:txBody>
          <a:bodyPr wrap="square" rtlCol="0">
            <a:spAutoFit/>
          </a:bodyPr>
          <a:lstStyle/>
          <a:p>
            <a:pPr algn="ctr"/>
            <a:r>
              <a:rPr lang="en-US" dirty="0" smtClean="0"/>
              <a:t>Chapter 11</a:t>
            </a:r>
            <a:endParaRPr lang="en-US" dirty="0"/>
          </a:p>
        </p:txBody>
      </p:sp>
      <p:sp>
        <p:nvSpPr>
          <p:cNvPr id="8" name="Freeform 7"/>
          <p:cNvSpPr/>
          <p:nvPr/>
        </p:nvSpPr>
        <p:spPr>
          <a:xfrm>
            <a:off x="2005781" y="5456903"/>
            <a:ext cx="4734723" cy="524833"/>
          </a:xfrm>
          <a:custGeom>
            <a:avLst/>
            <a:gdLst>
              <a:gd name="connsiteX0" fmla="*/ 0 w 4734723"/>
              <a:gd name="connsiteY0" fmla="*/ 339213 h 524833"/>
              <a:gd name="connsiteX1" fmla="*/ 88490 w 4734723"/>
              <a:gd name="connsiteY1" fmla="*/ 294968 h 524833"/>
              <a:gd name="connsiteX2" fmla="*/ 235974 w 4734723"/>
              <a:gd name="connsiteY2" fmla="*/ 162232 h 524833"/>
              <a:gd name="connsiteX3" fmla="*/ 309716 w 4734723"/>
              <a:gd name="connsiteY3" fmla="*/ 132736 h 524833"/>
              <a:gd name="connsiteX4" fmla="*/ 412954 w 4734723"/>
              <a:gd name="connsiteY4" fmla="*/ 73742 h 524833"/>
              <a:gd name="connsiteX5" fmla="*/ 516193 w 4734723"/>
              <a:gd name="connsiteY5" fmla="*/ 29497 h 524833"/>
              <a:gd name="connsiteX6" fmla="*/ 648929 w 4734723"/>
              <a:gd name="connsiteY6" fmla="*/ 44245 h 524833"/>
              <a:gd name="connsiteX7" fmla="*/ 693174 w 4734723"/>
              <a:gd name="connsiteY7" fmla="*/ 73742 h 524833"/>
              <a:gd name="connsiteX8" fmla="*/ 752167 w 4734723"/>
              <a:gd name="connsiteY8" fmla="*/ 176981 h 524833"/>
              <a:gd name="connsiteX9" fmla="*/ 825909 w 4734723"/>
              <a:gd name="connsiteY9" fmla="*/ 265471 h 524833"/>
              <a:gd name="connsiteX10" fmla="*/ 914400 w 4734723"/>
              <a:gd name="connsiteY10" fmla="*/ 353962 h 524833"/>
              <a:gd name="connsiteX11" fmla="*/ 929148 w 4734723"/>
              <a:gd name="connsiteY11" fmla="*/ 398207 h 524833"/>
              <a:gd name="connsiteX12" fmla="*/ 1017638 w 4734723"/>
              <a:gd name="connsiteY12" fmla="*/ 457200 h 524833"/>
              <a:gd name="connsiteX13" fmla="*/ 1135625 w 4734723"/>
              <a:gd name="connsiteY13" fmla="*/ 486697 h 524833"/>
              <a:gd name="connsiteX14" fmla="*/ 1371600 w 4734723"/>
              <a:gd name="connsiteY14" fmla="*/ 457200 h 524833"/>
              <a:gd name="connsiteX15" fmla="*/ 1474838 w 4734723"/>
              <a:gd name="connsiteY15" fmla="*/ 412955 h 524833"/>
              <a:gd name="connsiteX16" fmla="*/ 1563329 w 4734723"/>
              <a:gd name="connsiteY16" fmla="*/ 383458 h 524833"/>
              <a:gd name="connsiteX17" fmla="*/ 1607574 w 4734723"/>
              <a:gd name="connsiteY17" fmla="*/ 353962 h 524833"/>
              <a:gd name="connsiteX18" fmla="*/ 1710813 w 4734723"/>
              <a:gd name="connsiteY18" fmla="*/ 250723 h 524833"/>
              <a:gd name="connsiteX19" fmla="*/ 1725561 w 4734723"/>
              <a:gd name="connsiteY19" fmla="*/ 191729 h 524833"/>
              <a:gd name="connsiteX20" fmla="*/ 1725561 w 4734723"/>
              <a:gd name="connsiteY20" fmla="*/ 29497 h 524833"/>
              <a:gd name="connsiteX21" fmla="*/ 1651819 w 4734723"/>
              <a:gd name="connsiteY21" fmla="*/ 14749 h 524833"/>
              <a:gd name="connsiteX22" fmla="*/ 1592825 w 4734723"/>
              <a:gd name="connsiteY22" fmla="*/ 0 h 524833"/>
              <a:gd name="connsiteX23" fmla="*/ 1283109 w 4734723"/>
              <a:gd name="connsiteY23" fmla="*/ 14749 h 524833"/>
              <a:gd name="connsiteX24" fmla="*/ 1224116 w 4734723"/>
              <a:gd name="connsiteY24" fmla="*/ 29497 h 524833"/>
              <a:gd name="connsiteX25" fmla="*/ 1091380 w 4734723"/>
              <a:gd name="connsiteY25" fmla="*/ 58994 h 524833"/>
              <a:gd name="connsiteX26" fmla="*/ 1032387 w 4734723"/>
              <a:gd name="connsiteY26" fmla="*/ 88491 h 524833"/>
              <a:gd name="connsiteX27" fmla="*/ 988142 w 4734723"/>
              <a:gd name="connsiteY27" fmla="*/ 117987 h 524833"/>
              <a:gd name="connsiteX28" fmla="*/ 1017638 w 4734723"/>
              <a:gd name="connsiteY28" fmla="*/ 221226 h 524833"/>
              <a:gd name="connsiteX29" fmla="*/ 1150374 w 4734723"/>
              <a:gd name="connsiteY29" fmla="*/ 353962 h 524833"/>
              <a:gd name="connsiteX30" fmla="*/ 1297858 w 4734723"/>
              <a:gd name="connsiteY30" fmla="*/ 442452 h 524833"/>
              <a:gd name="connsiteX31" fmla="*/ 1415845 w 4734723"/>
              <a:gd name="connsiteY31" fmla="*/ 457200 h 524833"/>
              <a:gd name="connsiteX32" fmla="*/ 2005780 w 4734723"/>
              <a:gd name="connsiteY32" fmla="*/ 471949 h 524833"/>
              <a:gd name="connsiteX33" fmla="*/ 2197509 w 4734723"/>
              <a:gd name="connsiteY33" fmla="*/ 457200 h 524833"/>
              <a:gd name="connsiteX34" fmla="*/ 2300748 w 4734723"/>
              <a:gd name="connsiteY34" fmla="*/ 383458 h 524833"/>
              <a:gd name="connsiteX35" fmla="*/ 2492477 w 4734723"/>
              <a:gd name="connsiteY35" fmla="*/ 265471 h 524833"/>
              <a:gd name="connsiteX36" fmla="*/ 2728451 w 4734723"/>
              <a:gd name="connsiteY36" fmla="*/ 162232 h 524833"/>
              <a:gd name="connsiteX37" fmla="*/ 2875935 w 4734723"/>
              <a:gd name="connsiteY37" fmla="*/ 103239 h 524833"/>
              <a:gd name="connsiteX38" fmla="*/ 2920180 w 4734723"/>
              <a:gd name="connsiteY38" fmla="*/ 58994 h 524833"/>
              <a:gd name="connsiteX39" fmla="*/ 2979174 w 4734723"/>
              <a:gd name="connsiteY39" fmla="*/ 44245 h 524833"/>
              <a:gd name="connsiteX40" fmla="*/ 3023419 w 4734723"/>
              <a:gd name="connsiteY40" fmla="*/ 29497 h 524833"/>
              <a:gd name="connsiteX41" fmla="*/ 3141406 w 4734723"/>
              <a:gd name="connsiteY41" fmla="*/ 14749 h 524833"/>
              <a:gd name="connsiteX42" fmla="*/ 3215148 w 4734723"/>
              <a:gd name="connsiteY42" fmla="*/ 0 h 524833"/>
              <a:gd name="connsiteX43" fmla="*/ 3495367 w 4734723"/>
              <a:gd name="connsiteY43" fmla="*/ 73742 h 524833"/>
              <a:gd name="connsiteX44" fmla="*/ 3510116 w 4734723"/>
              <a:gd name="connsiteY44" fmla="*/ 117987 h 524833"/>
              <a:gd name="connsiteX45" fmla="*/ 3495367 w 4734723"/>
              <a:gd name="connsiteY45" fmla="*/ 162232 h 524833"/>
              <a:gd name="connsiteX46" fmla="*/ 3451122 w 4734723"/>
              <a:gd name="connsiteY46" fmla="*/ 191729 h 524833"/>
              <a:gd name="connsiteX47" fmla="*/ 3377380 w 4734723"/>
              <a:gd name="connsiteY47" fmla="*/ 221226 h 524833"/>
              <a:gd name="connsiteX48" fmla="*/ 3244645 w 4734723"/>
              <a:gd name="connsiteY48" fmla="*/ 265471 h 524833"/>
              <a:gd name="connsiteX49" fmla="*/ 3170903 w 4734723"/>
              <a:gd name="connsiteY49" fmla="*/ 309716 h 524833"/>
              <a:gd name="connsiteX50" fmla="*/ 3126658 w 4734723"/>
              <a:gd name="connsiteY50" fmla="*/ 324465 h 524833"/>
              <a:gd name="connsiteX51" fmla="*/ 3038167 w 4734723"/>
              <a:gd name="connsiteY51" fmla="*/ 368710 h 524833"/>
              <a:gd name="connsiteX52" fmla="*/ 2462980 w 4734723"/>
              <a:gd name="connsiteY52" fmla="*/ 353962 h 524833"/>
              <a:gd name="connsiteX53" fmla="*/ 2433484 w 4734723"/>
              <a:gd name="connsiteY53" fmla="*/ 265471 h 524833"/>
              <a:gd name="connsiteX54" fmla="*/ 2536722 w 4734723"/>
              <a:gd name="connsiteY54" fmla="*/ 191729 h 524833"/>
              <a:gd name="connsiteX55" fmla="*/ 2698954 w 4734723"/>
              <a:gd name="connsiteY55" fmla="*/ 88491 h 524833"/>
              <a:gd name="connsiteX56" fmla="*/ 2757948 w 4734723"/>
              <a:gd name="connsiteY56" fmla="*/ 73742 h 524833"/>
              <a:gd name="connsiteX57" fmla="*/ 3126658 w 4734723"/>
              <a:gd name="connsiteY57" fmla="*/ 88491 h 524833"/>
              <a:gd name="connsiteX58" fmla="*/ 3200400 w 4734723"/>
              <a:gd name="connsiteY58" fmla="*/ 117987 h 524833"/>
              <a:gd name="connsiteX59" fmla="*/ 3288890 w 4734723"/>
              <a:gd name="connsiteY59" fmla="*/ 132736 h 524833"/>
              <a:gd name="connsiteX60" fmla="*/ 3392129 w 4734723"/>
              <a:gd name="connsiteY60" fmla="*/ 176981 h 524833"/>
              <a:gd name="connsiteX61" fmla="*/ 3436374 w 4734723"/>
              <a:gd name="connsiteY61" fmla="*/ 206478 h 524833"/>
              <a:gd name="connsiteX62" fmla="*/ 3569109 w 4734723"/>
              <a:gd name="connsiteY62" fmla="*/ 265471 h 524833"/>
              <a:gd name="connsiteX63" fmla="*/ 3687096 w 4734723"/>
              <a:gd name="connsiteY63" fmla="*/ 368710 h 524833"/>
              <a:gd name="connsiteX64" fmla="*/ 3716593 w 4734723"/>
              <a:gd name="connsiteY64" fmla="*/ 412955 h 524833"/>
              <a:gd name="connsiteX65" fmla="*/ 3775587 w 4734723"/>
              <a:gd name="connsiteY65" fmla="*/ 427703 h 524833"/>
              <a:gd name="connsiteX66" fmla="*/ 3834580 w 4734723"/>
              <a:gd name="connsiteY66" fmla="*/ 457200 h 524833"/>
              <a:gd name="connsiteX67" fmla="*/ 3923071 w 4734723"/>
              <a:gd name="connsiteY67" fmla="*/ 442452 h 524833"/>
              <a:gd name="connsiteX68" fmla="*/ 3967316 w 4734723"/>
              <a:gd name="connsiteY68" fmla="*/ 427703 h 524833"/>
              <a:gd name="connsiteX69" fmla="*/ 4114800 w 4734723"/>
              <a:gd name="connsiteY69" fmla="*/ 383458 h 524833"/>
              <a:gd name="connsiteX70" fmla="*/ 4188542 w 4734723"/>
              <a:gd name="connsiteY70" fmla="*/ 368710 h 524833"/>
              <a:gd name="connsiteX71" fmla="*/ 4247535 w 4734723"/>
              <a:gd name="connsiteY71" fmla="*/ 353962 h 524833"/>
              <a:gd name="connsiteX72" fmla="*/ 4277032 w 4734723"/>
              <a:gd name="connsiteY72" fmla="*/ 309716 h 524833"/>
              <a:gd name="connsiteX73" fmla="*/ 4321277 w 4734723"/>
              <a:gd name="connsiteY73" fmla="*/ 294968 h 524833"/>
              <a:gd name="connsiteX74" fmla="*/ 4262284 w 4734723"/>
              <a:gd name="connsiteY74" fmla="*/ 309716 h 524833"/>
              <a:gd name="connsiteX75" fmla="*/ 3834580 w 4734723"/>
              <a:gd name="connsiteY75" fmla="*/ 324465 h 524833"/>
              <a:gd name="connsiteX76" fmla="*/ 4144296 w 4734723"/>
              <a:gd name="connsiteY76" fmla="*/ 265471 h 524833"/>
              <a:gd name="connsiteX77" fmla="*/ 4218038 w 4734723"/>
              <a:gd name="connsiteY77" fmla="*/ 250723 h 524833"/>
              <a:gd name="connsiteX78" fmla="*/ 4365522 w 4734723"/>
              <a:gd name="connsiteY78" fmla="*/ 147484 h 524833"/>
              <a:gd name="connsiteX79" fmla="*/ 4380271 w 4734723"/>
              <a:gd name="connsiteY79" fmla="*/ 88491 h 524833"/>
              <a:gd name="connsiteX80" fmla="*/ 4468761 w 4734723"/>
              <a:gd name="connsiteY80" fmla="*/ 44245 h 524833"/>
              <a:gd name="connsiteX81" fmla="*/ 4498258 w 4734723"/>
              <a:gd name="connsiteY81" fmla="*/ 147484 h 524833"/>
              <a:gd name="connsiteX82" fmla="*/ 4586748 w 4734723"/>
              <a:gd name="connsiteY82" fmla="*/ 221226 h 524833"/>
              <a:gd name="connsiteX83" fmla="*/ 4616245 w 4734723"/>
              <a:gd name="connsiteY83" fmla="*/ 265471 h 524833"/>
              <a:gd name="connsiteX84" fmla="*/ 4572000 w 4734723"/>
              <a:gd name="connsiteY84" fmla="*/ 280220 h 524833"/>
              <a:gd name="connsiteX85" fmla="*/ 4513006 w 4734723"/>
              <a:gd name="connsiteY85" fmla="*/ 294968 h 524833"/>
              <a:gd name="connsiteX86" fmla="*/ 4468761 w 4734723"/>
              <a:gd name="connsiteY86" fmla="*/ 265471 h 524833"/>
              <a:gd name="connsiteX87" fmla="*/ 4365522 w 4734723"/>
              <a:gd name="connsiteY87" fmla="*/ 309716 h 524833"/>
              <a:gd name="connsiteX88" fmla="*/ 4218038 w 4734723"/>
              <a:gd name="connsiteY88" fmla="*/ 339213 h 524833"/>
              <a:gd name="connsiteX89" fmla="*/ 4055806 w 4734723"/>
              <a:gd name="connsiteY89" fmla="*/ 324465 h 524833"/>
              <a:gd name="connsiteX90" fmla="*/ 4085303 w 4734723"/>
              <a:gd name="connsiteY90" fmla="*/ 191729 h 524833"/>
              <a:gd name="connsiteX91" fmla="*/ 4144296 w 4734723"/>
              <a:gd name="connsiteY91" fmla="*/ 162232 h 524833"/>
              <a:gd name="connsiteX92" fmla="*/ 4203290 w 4734723"/>
              <a:gd name="connsiteY92" fmla="*/ 117987 h 524833"/>
              <a:gd name="connsiteX93" fmla="*/ 4277032 w 4734723"/>
              <a:gd name="connsiteY93" fmla="*/ 103239 h 524833"/>
              <a:gd name="connsiteX94" fmla="*/ 4321277 w 4734723"/>
              <a:gd name="connsiteY94" fmla="*/ 88491 h 524833"/>
              <a:gd name="connsiteX95" fmla="*/ 4365522 w 4734723"/>
              <a:gd name="connsiteY95" fmla="*/ 58994 h 524833"/>
              <a:gd name="connsiteX96" fmla="*/ 4454013 w 4734723"/>
              <a:gd name="connsiteY96" fmla="*/ 29497 h 524833"/>
              <a:gd name="connsiteX97" fmla="*/ 4557251 w 4734723"/>
              <a:gd name="connsiteY97" fmla="*/ 73742 h 524833"/>
              <a:gd name="connsiteX98" fmla="*/ 4586748 w 4734723"/>
              <a:gd name="connsiteY98" fmla="*/ 147484 h 524833"/>
              <a:gd name="connsiteX99" fmla="*/ 4675238 w 4734723"/>
              <a:gd name="connsiteY99" fmla="*/ 235974 h 524833"/>
              <a:gd name="connsiteX100" fmla="*/ 4719484 w 4734723"/>
              <a:gd name="connsiteY100" fmla="*/ 280220 h 524833"/>
              <a:gd name="connsiteX101" fmla="*/ 4734232 w 4734723"/>
              <a:gd name="connsiteY101" fmla="*/ 368710 h 524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4734723" h="524833">
                <a:moveTo>
                  <a:pt x="0" y="339213"/>
                </a:moveTo>
                <a:cubicBezTo>
                  <a:pt x="29497" y="324465"/>
                  <a:pt x="62107" y="314755"/>
                  <a:pt x="88490" y="294968"/>
                </a:cubicBezTo>
                <a:cubicBezTo>
                  <a:pt x="173727" y="231041"/>
                  <a:pt x="155768" y="206791"/>
                  <a:pt x="235974" y="162232"/>
                </a:cubicBezTo>
                <a:cubicBezTo>
                  <a:pt x="259117" y="149375"/>
                  <a:pt x="286037" y="144575"/>
                  <a:pt x="309716" y="132736"/>
                </a:cubicBezTo>
                <a:cubicBezTo>
                  <a:pt x="457834" y="58677"/>
                  <a:pt x="231958" y="151311"/>
                  <a:pt x="412954" y="73742"/>
                </a:cubicBezTo>
                <a:cubicBezTo>
                  <a:pt x="564859" y="8640"/>
                  <a:pt x="320541" y="127325"/>
                  <a:pt x="516193" y="29497"/>
                </a:cubicBezTo>
                <a:cubicBezTo>
                  <a:pt x="560438" y="34413"/>
                  <a:pt x="605741" y="33448"/>
                  <a:pt x="648929" y="44245"/>
                </a:cubicBezTo>
                <a:cubicBezTo>
                  <a:pt x="666125" y="48544"/>
                  <a:pt x="680640" y="61208"/>
                  <a:pt x="693174" y="73742"/>
                </a:cubicBezTo>
                <a:cubicBezTo>
                  <a:pt x="726459" y="107027"/>
                  <a:pt x="725172" y="138416"/>
                  <a:pt x="752167" y="176981"/>
                </a:cubicBezTo>
                <a:cubicBezTo>
                  <a:pt x="774186" y="208436"/>
                  <a:pt x="799964" y="237167"/>
                  <a:pt x="825909" y="265471"/>
                </a:cubicBezTo>
                <a:cubicBezTo>
                  <a:pt x="854097" y="296221"/>
                  <a:pt x="914400" y="353962"/>
                  <a:pt x="914400" y="353962"/>
                </a:cubicBezTo>
                <a:cubicBezTo>
                  <a:pt x="919316" y="368710"/>
                  <a:pt x="920525" y="385272"/>
                  <a:pt x="929148" y="398207"/>
                </a:cubicBezTo>
                <a:cubicBezTo>
                  <a:pt x="957639" y="440944"/>
                  <a:pt x="973541" y="445174"/>
                  <a:pt x="1017638" y="457200"/>
                </a:cubicBezTo>
                <a:cubicBezTo>
                  <a:pt x="1056749" y="467867"/>
                  <a:pt x="1135625" y="486697"/>
                  <a:pt x="1135625" y="486697"/>
                </a:cubicBezTo>
                <a:cubicBezTo>
                  <a:pt x="1214283" y="476865"/>
                  <a:pt x="1294139" y="474039"/>
                  <a:pt x="1371600" y="457200"/>
                </a:cubicBezTo>
                <a:cubicBezTo>
                  <a:pt x="1408185" y="449247"/>
                  <a:pt x="1439894" y="426395"/>
                  <a:pt x="1474838" y="412955"/>
                </a:cubicBezTo>
                <a:cubicBezTo>
                  <a:pt x="1503858" y="401793"/>
                  <a:pt x="1534916" y="396086"/>
                  <a:pt x="1563329" y="383458"/>
                </a:cubicBezTo>
                <a:cubicBezTo>
                  <a:pt x="1579526" y="376259"/>
                  <a:pt x="1594399" y="365819"/>
                  <a:pt x="1607574" y="353962"/>
                </a:cubicBezTo>
                <a:cubicBezTo>
                  <a:pt x="1643748" y="321405"/>
                  <a:pt x="1710813" y="250723"/>
                  <a:pt x="1710813" y="250723"/>
                </a:cubicBezTo>
                <a:cubicBezTo>
                  <a:pt x="1715729" y="231058"/>
                  <a:pt x="1717576" y="210360"/>
                  <a:pt x="1725561" y="191729"/>
                </a:cubicBezTo>
                <a:cubicBezTo>
                  <a:pt x="1754492" y="124222"/>
                  <a:pt x="1812081" y="140737"/>
                  <a:pt x="1725561" y="29497"/>
                </a:cubicBezTo>
                <a:cubicBezTo>
                  <a:pt x="1710171" y="9710"/>
                  <a:pt x="1676290" y="20187"/>
                  <a:pt x="1651819" y="14749"/>
                </a:cubicBezTo>
                <a:cubicBezTo>
                  <a:pt x="1632032" y="10352"/>
                  <a:pt x="1612490" y="4916"/>
                  <a:pt x="1592825" y="0"/>
                </a:cubicBezTo>
                <a:cubicBezTo>
                  <a:pt x="1489586" y="4916"/>
                  <a:pt x="1386135" y="6507"/>
                  <a:pt x="1283109" y="14749"/>
                </a:cubicBezTo>
                <a:cubicBezTo>
                  <a:pt x="1262904" y="16365"/>
                  <a:pt x="1243866" y="24939"/>
                  <a:pt x="1224116" y="29497"/>
                </a:cubicBezTo>
                <a:lnTo>
                  <a:pt x="1091380" y="58994"/>
                </a:lnTo>
                <a:cubicBezTo>
                  <a:pt x="1071716" y="68826"/>
                  <a:pt x="1051476" y="77583"/>
                  <a:pt x="1032387" y="88491"/>
                </a:cubicBezTo>
                <a:cubicBezTo>
                  <a:pt x="1016997" y="97285"/>
                  <a:pt x="990100" y="100370"/>
                  <a:pt x="988142" y="117987"/>
                </a:cubicBezTo>
                <a:cubicBezTo>
                  <a:pt x="984189" y="153558"/>
                  <a:pt x="1000670" y="189714"/>
                  <a:pt x="1017638" y="221226"/>
                </a:cubicBezTo>
                <a:cubicBezTo>
                  <a:pt x="1063328" y="306080"/>
                  <a:pt x="1088696" y="301095"/>
                  <a:pt x="1150374" y="353962"/>
                </a:cubicBezTo>
                <a:cubicBezTo>
                  <a:pt x="1219504" y="413217"/>
                  <a:pt x="1178300" y="410570"/>
                  <a:pt x="1297858" y="442452"/>
                </a:cubicBezTo>
                <a:cubicBezTo>
                  <a:pt x="1336155" y="452664"/>
                  <a:pt x="1376516" y="452284"/>
                  <a:pt x="1415845" y="457200"/>
                </a:cubicBezTo>
                <a:cubicBezTo>
                  <a:pt x="1610484" y="586961"/>
                  <a:pt x="1452715" y="494072"/>
                  <a:pt x="2005780" y="471949"/>
                </a:cubicBezTo>
                <a:cubicBezTo>
                  <a:pt x="2069827" y="469387"/>
                  <a:pt x="2133599" y="462116"/>
                  <a:pt x="2197509" y="457200"/>
                </a:cubicBezTo>
                <a:cubicBezTo>
                  <a:pt x="2380203" y="365853"/>
                  <a:pt x="2141304" y="493076"/>
                  <a:pt x="2300748" y="383458"/>
                </a:cubicBezTo>
                <a:cubicBezTo>
                  <a:pt x="2362585" y="340945"/>
                  <a:pt x="2425358" y="299031"/>
                  <a:pt x="2492477" y="265471"/>
                </a:cubicBezTo>
                <a:cubicBezTo>
                  <a:pt x="2778256" y="122581"/>
                  <a:pt x="2525318" y="240360"/>
                  <a:pt x="2728451" y="162232"/>
                </a:cubicBezTo>
                <a:cubicBezTo>
                  <a:pt x="2946695" y="78292"/>
                  <a:pt x="2754352" y="143766"/>
                  <a:pt x="2875935" y="103239"/>
                </a:cubicBezTo>
                <a:cubicBezTo>
                  <a:pt x="2890683" y="88491"/>
                  <a:pt x="2902071" y="69342"/>
                  <a:pt x="2920180" y="58994"/>
                </a:cubicBezTo>
                <a:cubicBezTo>
                  <a:pt x="2937779" y="48937"/>
                  <a:pt x="2959684" y="49814"/>
                  <a:pt x="2979174" y="44245"/>
                </a:cubicBezTo>
                <a:cubicBezTo>
                  <a:pt x="2994122" y="39974"/>
                  <a:pt x="3008124" y="32278"/>
                  <a:pt x="3023419" y="29497"/>
                </a:cubicBezTo>
                <a:cubicBezTo>
                  <a:pt x="3062415" y="22407"/>
                  <a:pt x="3102232" y="20776"/>
                  <a:pt x="3141406" y="14749"/>
                </a:cubicBezTo>
                <a:cubicBezTo>
                  <a:pt x="3166182" y="10937"/>
                  <a:pt x="3190567" y="4916"/>
                  <a:pt x="3215148" y="0"/>
                </a:cubicBezTo>
                <a:cubicBezTo>
                  <a:pt x="3333207" y="14757"/>
                  <a:pt x="3431541" y="-21997"/>
                  <a:pt x="3495367" y="73742"/>
                </a:cubicBezTo>
                <a:cubicBezTo>
                  <a:pt x="3503991" y="86677"/>
                  <a:pt x="3505200" y="103239"/>
                  <a:pt x="3510116" y="117987"/>
                </a:cubicBezTo>
                <a:cubicBezTo>
                  <a:pt x="3505200" y="132735"/>
                  <a:pt x="3505079" y="150093"/>
                  <a:pt x="3495367" y="162232"/>
                </a:cubicBezTo>
                <a:cubicBezTo>
                  <a:pt x="3484294" y="176073"/>
                  <a:pt x="3466976" y="183802"/>
                  <a:pt x="3451122" y="191729"/>
                </a:cubicBezTo>
                <a:cubicBezTo>
                  <a:pt x="3427443" y="203569"/>
                  <a:pt x="3402312" y="212322"/>
                  <a:pt x="3377380" y="221226"/>
                </a:cubicBezTo>
                <a:cubicBezTo>
                  <a:pt x="3333459" y="236912"/>
                  <a:pt x="3284637" y="241476"/>
                  <a:pt x="3244645" y="265471"/>
                </a:cubicBezTo>
                <a:cubicBezTo>
                  <a:pt x="3220064" y="280219"/>
                  <a:pt x="3196542" y="296896"/>
                  <a:pt x="3170903" y="309716"/>
                </a:cubicBezTo>
                <a:cubicBezTo>
                  <a:pt x="3156998" y="316669"/>
                  <a:pt x="3140563" y="317512"/>
                  <a:pt x="3126658" y="324465"/>
                </a:cubicBezTo>
                <a:cubicBezTo>
                  <a:pt x="3012308" y="381641"/>
                  <a:pt x="3149371" y="331644"/>
                  <a:pt x="3038167" y="368710"/>
                </a:cubicBezTo>
                <a:cubicBezTo>
                  <a:pt x="2846438" y="363794"/>
                  <a:pt x="2652036" y="386240"/>
                  <a:pt x="2462980" y="353962"/>
                </a:cubicBezTo>
                <a:cubicBezTo>
                  <a:pt x="2432331" y="348729"/>
                  <a:pt x="2433484" y="265471"/>
                  <a:pt x="2433484" y="265471"/>
                </a:cubicBezTo>
                <a:cubicBezTo>
                  <a:pt x="2520027" y="150081"/>
                  <a:pt x="2429032" y="245574"/>
                  <a:pt x="2536722" y="191729"/>
                </a:cubicBezTo>
                <a:cubicBezTo>
                  <a:pt x="2543645" y="188267"/>
                  <a:pt x="2680056" y="93216"/>
                  <a:pt x="2698954" y="88491"/>
                </a:cubicBezTo>
                <a:lnTo>
                  <a:pt x="2757948" y="73742"/>
                </a:lnTo>
                <a:cubicBezTo>
                  <a:pt x="2880851" y="78658"/>
                  <a:pt x="3004267" y="76252"/>
                  <a:pt x="3126658" y="88491"/>
                </a:cubicBezTo>
                <a:cubicBezTo>
                  <a:pt x="3153001" y="91125"/>
                  <a:pt x="3174859" y="111021"/>
                  <a:pt x="3200400" y="117987"/>
                </a:cubicBezTo>
                <a:cubicBezTo>
                  <a:pt x="3229250" y="125855"/>
                  <a:pt x="3259699" y="126249"/>
                  <a:pt x="3288890" y="132736"/>
                </a:cubicBezTo>
                <a:cubicBezTo>
                  <a:pt x="3322736" y="140257"/>
                  <a:pt x="3363434" y="160584"/>
                  <a:pt x="3392129" y="176981"/>
                </a:cubicBezTo>
                <a:cubicBezTo>
                  <a:pt x="3407519" y="185775"/>
                  <a:pt x="3420520" y="198551"/>
                  <a:pt x="3436374" y="206478"/>
                </a:cubicBezTo>
                <a:cubicBezTo>
                  <a:pt x="3555954" y="266268"/>
                  <a:pt x="3373273" y="140847"/>
                  <a:pt x="3569109" y="265471"/>
                </a:cubicBezTo>
                <a:cubicBezTo>
                  <a:pt x="3597385" y="283465"/>
                  <a:pt x="3661509" y="338005"/>
                  <a:pt x="3687096" y="368710"/>
                </a:cubicBezTo>
                <a:cubicBezTo>
                  <a:pt x="3698444" y="382327"/>
                  <a:pt x="3701845" y="403123"/>
                  <a:pt x="3716593" y="412955"/>
                </a:cubicBezTo>
                <a:cubicBezTo>
                  <a:pt x="3733459" y="424199"/>
                  <a:pt x="3755922" y="422787"/>
                  <a:pt x="3775587" y="427703"/>
                </a:cubicBezTo>
                <a:cubicBezTo>
                  <a:pt x="3795251" y="437535"/>
                  <a:pt x="3812704" y="455012"/>
                  <a:pt x="3834580" y="457200"/>
                </a:cubicBezTo>
                <a:cubicBezTo>
                  <a:pt x="3864335" y="460176"/>
                  <a:pt x="3893879" y="448939"/>
                  <a:pt x="3923071" y="442452"/>
                </a:cubicBezTo>
                <a:cubicBezTo>
                  <a:pt x="3938247" y="439080"/>
                  <a:pt x="3952457" y="432275"/>
                  <a:pt x="3967316" y="427703"/>
                </a:cubicBezTo>
                <a:cubicBezTo>
                  <a:pt x="4016372" y="412609"/>
                  <a:pt x="4065207" y="396683"/>
                  <a:pt x="4114800" y="383458"/>
                </a:cubicBezTo>
                <a:cubicBezTo>
                  <a:pt x="4139021" y="376999"/>
                  <a:pt x="4164071" y="374148"/>
                  <a:pt x="4188542" y="368710"/>
                </a:cubicBezTo>
                <a:cubicBezTo>
                  <a:pt x="4208329" y="364313"/>
                  <a:pt x="4227871" y="358878"/>
                  <a:pt x="4247535" y="353962"/>
                </a:cubicBezTo>
                <a:cubicBezTo>
                  <a:pt x="4257367" y="339213"/>
                  <a:pt x="4263191" y="320789"/>
                  <a:pt x="4277032" y="309716"/>
                </a:cubicBezTo>
                <a:cubicBezTo>
                  <a:pt x="4289171" y="300004"/>
                  <a:pt x="4336823" y="294968"/>
                  <a:pt x="4321277" y="294968"/>
                </a:cubicBezTo>
                <a:cubicBezTo>
                  <a:pt x="4301007" y="294968"/>
                  <a:pt x="4282516" y="308490"/>
                  <a:pt x="4262284" y="309716"/>
                </a:cubicBezTo>
                <a:cubicBezTo>
                  <a:pt x="4119893" y="318346"/>
                  <a:pt x="3977148" y="319549"/>
                  <a:pt x="3834580" y="324465"/>
                </a:cubicBezTo>
                <a:lnTo>
                  <a:pt x="4144296" y="265471"/>
                </a:lnTo>
                <a:lnTo>
                  <a:pt x="4218038" y="250723"/>
                </a:lnTo>
                <a:cubicBezTo>
                  <a:pt x="4326981" y="178094"/>
                  <a:pt x="4278168" y="213000"/>
                  <a:pt x="4365522" y="147484"/>
                </a:cubicBezTo>
                <a:cubicBezTo>
                  <a:pt x="4370438" y="127820"/>
                  <a:pt x="4369027" y="105356"/>
                  <a:pt x="4380271" y="88491"/>
                </a:cubicBezTo>
                <a:cubicBezTo>
                  <a:pt x="4396608" y="63985"/>
                  <a:pt x="4443522" y="52658"/>
                  <a:pt x="4468761" y="44245"/>
                </a:cubicBezTo>
                <a:cubicBezTo>
                  <a:pt x="4470729" y="52116"/>
                  <a:pt x="4489793" y="134786"/>
                  <a:pt x="4498258" y="147484"/>
                </a:cubicBezTo>
                <a:cubicBezTo>
                  <a:pt x="4520970" y="181551"/>
                  <a:pt x="4554100" y="199461"/>
                  <a:pt x="4586748" y="221226"/>
                </a:cubicBezTo>
                <a:cubicBezTo>
                  <a:pt x="4596580" y="235974"/>
                  <a:pt x="4620544" y="248275"/>
                  <a:pt x="4616245" y="265471"/>
                </a:cubicBezTo>
                <a:cubicBezTo>
                  <a:pt x="4612475" y="280553"/>
                  <a:pt x="4586948" y="275949"/>
                  <a:pt x="4572000" y="280220"/>
                </a:cubicBezTo>
                <a:cubicBezTo>
                  <a:pt x="4552510" y="285789"/>
                  <a:pt x="4532671" y="290052"/>
                  <a:pt x="4513006" y="294968"/>
                </a:cubicBezTo>
                <a:cubicBezTo>
                  <a:pt x="4498258" y="285136"/>
                  <a:pt x="4486245" y="268385"/>
                  <a:pt x="4468761" y="265471"/>
                </a:cubicBezTo>
                <a:cubicBezTo>
                  <a:pt x="4452162" y="262705"/>
                  <a:pt x="4369827" y="307871"/>
                  <a:pt x="4365522" y="309716"/>
                </a:cubicBezTo>
                <a:cubicBezTo>
                  <a:pt x="4314035" y="331782"/>
                  <a:pt x="4279119" y="330487"/>
                  <a:pt x="4218038" y="339213"/>
                </a:cubicBezTo>
                <a:cubicBezTo>
                  <a:pt x="4163961" y="334297"/>
                  <a:pt x="4092131" y="364826"/>
                  <a:pt x="4055806" y="324465"/>
                </a:cubicBezTo>
                <a:cubicBezTo>
                  <a:pt x="4025485" y="290775"/>
                  <a:pt x="4063599" y="231519"/>
                  <a:pt x="4085303" y="191729"/>
                </a:cubicBezTo>
                <a:cubicBezTo>
                  <a:pt x="4095831" y="172428"/>
                  <a:pt x="4125652" y="173884"/>
                  <a:pt x="4144296" y="162232"/>
                </a:cubicBezTo>
                <a:cubicBezTo>
                  <a:pt x="4165140" y="149204"/>
                  <a:pt x="4180828" y="127970"/>
                  <a:pt x="4203290" y="117987"/>
                </a:cubicBezTo>
                <a:cubicBezTo>
                  <a:pt x="4226197" y="107806"/>
                  <a:pt x="4252713" y="109319"/>
                  <a:pt x="4277032" y="103239"/>
                </a:cubicBezTo>
                <a:cubicBezTo>
                  <a:pt x="4292114" y="99469"/>
                  <a:pt x="4306529" y="93407"/>
                  <a:pt x="4321277" y="88491"/>
                </a:cubicBezTo>
                <a:cubicBezTo>
                  <a:pt x="4336025" y="78659"/>
                  <a:pt x="4349324" y="66193"/>
                  <a:pt x="4365522" y="58994"/>
                </a:cubicBezTo>
                <a:cubicBezTo>
                  <a:pt x="4393935" y="46366"/>
                  <a:pt x="4454013" y="29497"/>
                  <a:pt x="4454013" y="29497"/>
                </a:cubicBezTo>
                <a:cubicBezTo>
                  <a:pt x="4485641" y="37404"/>
                  <a:pt x="4535109" y="42743"/>
                  <a:pt x="4557251" y="73742"/>
                </a:cubicBezTo>
                <a:cubicBezTo>
                  <a:pt x="4572639" y="95285"/>
                  <a:pt x="4571177" y="126073"/>
                  <a:pt x="4586748" y="147484"/>
                </a:cubicBezTo>
                <a:cubicBezTo>
                  <a:pt x="4611283" y="181220"/>
                  <a:pt x="4645741" y="206477"/>
                  <a:pt x="4675238" y="235974"/>
                </a:cubicBezTo>
                <a:lnTo>
                  <a:pt x="4719484" y="280220"/>
                </a:lnTo>
                <a:cubicBezTo>
                  <a:pt x="4738896" y="338457"/>
                  <a:pt x="4734232" y="308919"/>
                  <a:pt x="4734232" y="36871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6046839" y="6130413"/>
            <a:ext cx="889804" cy="589936"/>
          </a:xfrm>
          <a:custGeom>
            <a:avLst/>
            <a:gdLst>
              <a:gd name="connsiteX0" fmla="*/ 0 w 889804"/>
              <a:gd name="connsiteY0" fmla="*/ 0 h 589936"/>
              <a:gd name="connsiteX1" fmla="*/ 44245 w 889804"/>
              <a:gd name="connsiteY1" fmla="*/ 88491 h 589936"/>
              <a:gd name="connsiteX2" fmla="*/ 103238 w 889804"/>
              <a:gd name="connsiteY2" fmla="*/ 191729 h 589936"/>
              <a:gd name="connsiteX3" fmla="*/ 117987 w 889804"/>
              <a:gd name="connsiteY3" fmla="*/ 235974 h 589936"/>
              <a:gd name="connsiteX4" fmla="*/ 206477 w 889804"/>
              <a:gd name="connsiteY4" fmla="*/ 353961 h 589936"/>
              <a:gd name="connsiteX5" fmla="*/ 250722 w 889804"/>
              <a:gd name="connsiteY5" fmla="*/ 412955 h 589936"/>
              <a:gd name="connsiteX6" fmla="*/ 368709 w 889804"/>
              <a:gd name="connsiteY6" fmla="*/ 501445 h 589936"/>
              <a:gd name="connsiteX7" fmla="*/ 412955 w 889804"/>
              <a:gd name="connsiteY7" fmla="*/ 545691 h 589936"/>
              <a:gd name="connsiteX8" fmla="*/ 575187 w 889804"/>
              <a:gd name="connsiteY8" fmla="*/ 589936 h 589936"/>
              <a:gd name="connsiteX9" fmla="*/ 648929 w 889804"/>
              <a:gd name="connsiteY9" fmla="*/ 560439 h 589936"/>
              <a:gd name="connsiteX10" fmla="*/ 707922 w 889804"/>
              <a:gd name="connsiteY10" fmla="*/ 427703 h 589936"/>
              <a:gd name="connsiteX11" fmla="*/ 737419 w 889804"/>
              <a:gd name="connsiteY11" fmla="*/ 383458 h 589936"/>
              <a:gd name="connsiteX12" fmla="*/ 796413 w 889804"/>
              <a:gd name="connsiteY12" fmla="*/ 250723 h 589936"/>
              <a:gd name="connsiteX13" fmla="*/ 840658 w 889804"/>
              <a:gd name="connsiteY13" fmla="*/ 147484 h 589936"/>
              <a:gd name="connsiteX14" fmla="*/ 870155 w 889804"/>
              <a:gd name="connsiteY14" fmla="*/ 44245 h 589936"/>
              <a:gd name="connsiteX15" fmla="*/ 884903 w 889804"/>
              <a:gd name="connsiteY15" fmla="*/ 0 h 589936"/>
              <a:gd name="connsiteX16" fmla="*/ 589935 w 889804"/>
              <a:gd name="connsiteY16" fmla="*/ 44245 h 589936"/>
              <a:gd name="connsiteX17" fmla="*/ 545690 w 889804"/>
              <a:gd name="connsiteY17" fmla="*/ 73742 h 589936"/>
              <a:gd name="connsiteX18" fmla="*/ 486696 w 889804"/>
              <a:gd name="connsiteY18" fmla="*/ 162232 h 589936"/>
              <a:gd name="connsiteX19" fmla="*/ 368709 w 889804"/>
              <a:gd name="connsiteY19" fmla="*/ 250723 h 589936"/>
              <a:gd name="connsiteX20" fmla="*/ 353961 w 889804"/>
              <a:gd name="connsiteY20" fmla="*/ 294968 h 589936"/>
              <a:gd name="connsiteX21" fmla="*/ 265471 w 889804"/>
              <a:gd name="connsiteY21" fmla="*/ 398207 h 589936"/>
              <a:gd name="connsiteX22" fmla="*/ 235974 w 889804"/>
              <a:gd name="connsiteY22" fmla="*/ 132736 h 589936"/>
              <a:gd name="connsiteX23" fmla="*/ 221226 w 889804"/>
              <a:gd name="connsiteY23" fmla="*/ 88491 h 589936"/>
              <a:gd name="connsiteX24" fmla="*/ 235974 w 889804"/>
              <a:gd name="connsiteY24" fmla="*/ 29497 h 589936"/>
              <a:gd name="connsiteX25" fmla="*/ 280219 w 889804"/>
              <a:gd name="connsiteY25" fmla="*/ 14749 h 589936"/>
              <a:gd name="connsiteX26" fmla="*/ 457200 w 889804"/>
              <a:gd name="connsiteY26" fmla="*/ 44245 h 589936"/>
              <a:gd name="connsiteX27" fmla="*/ 501445 w 889804"/>
              <a:gd name="connsiteY27" fmla="*/ 58994 h 589936"/>
              <a:gd name="connsiteX28" fmla="*/ 545690 w 889804"/>
              <a:gd name="connsiteY28" fmla="*/ 103239 h 589936"/>
              <a:gd name="connsiteX29" fmla="*/ 560438 w 889804"/>
              <a:gd name="connsiteY29" fmla="*/ 147484 h 589936"/>
              <a:gd name="connsiteX30" fmla="*/ 589935 w 889804"/>
              <a:gd name="connsiteY30" fmla="*/ 368710 h 589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89804" h="589936">
                <a:moveTo>
                  <a:pt x="0" y="0"/>
                </a:moveTo>
                <a:cubicBezTo>
                  <a:pt x="14748" y="29497"/>
                  <a:pt x="28610" y="59454"/>
                  <a:pt x="44245" y="88491"/>
                </a:cubicBezTo>
                <a:cubicBezTo>
                  <a:pt x="63036" y="123388"/>
                  <a:pt x="85513" y="156279"/>
                  <a:pt x="103238" y="191729"/>
                </a:cubicBezTo>
                <a:cubicBezTo>
                  <a:pt x="110191" y="205634"/>
                  <a:pt x="111034" y="222069"/>
                  <a:pt x="117987" y="235974"/>
                </a:cubicBezTo>
                <a:cubicBezTo>
                  <a:pt x="168708" y="337416"/>
                  <a:pt x="145058" y="282305"/>
                  <a:pt x="206477" y="353961"/>
                </a:cubicBezTo>
                <a:cubicBezTo>
                  <a:pt x="222474" y="372624"/>
                  <a:pt x="233341" y="395574"/>
                  <a:pt x="250722" y="412955"/>
                </a:cubicBezTo>
                <a:cubicBezTo>
                  <a:pt x="358301" y="520534"/>
                  <a:pt x="287013" y="433365"/>
                  <a:pt x="368709" y="501445"/>
                </a:cubicBezTo>
                <a:cubicBezTo>
                  <a:pt x="384732" y="514798"/>
                  <a:pt x="394722" y="535562"/>
                  <a:pt x="412955" y="545691"/>
                </a:cubicBezTo>
                <a:cubicBezTo>
                  <a:pt x="455053" y="569079"/>
                  <a:pt x="527533" y="580405"/>
                  <a:pt x="575187" y="589936"/>
                </a:cubicBezTo>
                <a:cubicBezTo>
                  <a:pt x="599768" y="580104"/>
                  <a:pt x="629005" y="577872"/>
                  <a:pt x="648929" y="560439"/>
                </a:cubicBezTo>
                <a:cubicBezTo>
                  <a:pt x="708998" y="507879"/>
                  <a:pt x="682407" y="487239"/>
                  <a:pt x="707922" y="427703"/>
                </a:cubicBezTo>
                <a:cubicBezTo>
                  <a:pt x="714904" y="411411"/>
                  <a:pt x="727587" y="398206"/>
                  <a:pt x="737419" y="383458"/>
                </a:cubicBezTo>
                <a:cubicBezTo>
                  <a:pt x="770423" y="218434"/>
                  <a:pt x="723952" y="395644"/>
                  <a:pt x="796413" y="250723"/>
                </a:cubicBezTo>
                <a:cubicBezTo>
                  <a:pt x="891653" y="60244"/>
                  <a:pt x="733288" y="308537"/>
                  <a:pt x="840658" y="147484"/>
                </a:cubicBezTo>
                <a:cubicBezTo>
                  <a:pt x="876018" y="41400"/>
                  <a:pt x="833117" y="173877"/>
                  <a:pt x="870155" y="44245"/>
                </a:cubicBezTo>
                <a:cubicBezTo>
                  <a:pt x="874426" y="29297"/>
                  <a:pt x="900449" y="0"/>
                  <a:pt x="884903" y="0"/>
                </a:cubicBezTo>
                <a:cubicBezTo>
                  <a:pt x="785480" y="0"/>
                  <a:pt x="589935" y="44245"/>
                  <a:pt x="589935" y="44245"/>
                </a:cubicBezTo>
                <a:cubicBezTo>
                  <a:pt x="575187" y="54077"/>
                  <a:pt x="557362" y="60402"/>
                  <a:pt x="545690" y="73742"/>
                </a:cubicBezTo>
                <a:cubicBezTo>
                  <a:pt x="522345" y="100421"/>
                  <a:pt x="515056" y="140961"/>
                  <a:pt x="486696" y="162232"/>
                </a:cubicBezTo>
                <a:lnTo>
                  <a:pt x="368709" y="250723"/>
                </a:lnTo>
                <a:cubicBezTo>
                  <a:pt x="363793" y="265471"/>
                  <a:pt x="361674" y="281470"/>
                  <a:pt x="353961" y="294968"/>
                </a:cubicBezTo>
                <a:cubicBezTo>
                  <a:pt x="328736" y="339112"/>
                  <a:pt x="300338" y="363339"/>
                  <a:pt x="265471" y="398207"/>
                </a:cubicBezTo>
                <a:cubicBezTo>
                  <a:pt x="256562" y="282392"/>
                  <a:pt x="260257" y="229869"/>
                  <a:pt x="235974" y="132736"/>
                </a:cubicBezTo>
                <a:cubicBezTo>
                  <a:pt x="232204" y="117654"/>
                  <a:pt x="226142" y="103239"/>
                  <a:pt x="221226" y="88491"/>
                </a:cubicBezTo>
                <a:cubicBezTo>
                  <a:pt x="226142" y="68826"/>
                  <a:pt x="223312" y="45325"/>
                  <a:pt x="235974" y="29497"/>
                </a:cubicBezTo>
                <a:cubicBezTo>
                  <a:pt x="245685" y="17358"/>
                  <a:pt x="264673" y="14749"/>
                  <a:pt x="280219" y="14749"/>
                </a:cubicBezTo>
                <a:cubicBezTo>
                  <a:pt x="334078" y="14749"/>
                  <a:pt x="402836" y="28712"/>
                  <a:pt x="457200" y="44245"/>
                </a:cubicBezTo>
                <a:cubicBezTo>
                  <a:pt x="472148" y="48516"/>
                  <a:pt x="486697" y="54078"/>
                  <a:pt x="501445" y="58994"/>
                </a:cubicBezTo>
                <a:cubicBezTo>
                  <a:pt x="516193" y="73742"/>
                  <a:pt x="534121" y="85885"/>
                  <a:pt x="545690" y="103239"/>
                </a:cubicBezTo>
                <a:cubicBezTo>
                  <a:pt x="554313" y="116174"/>
                  <a:pt x="556942" y="132336"/>
                  <a:pt x="560438" y="147484"/>
                </a:cubicBezTo>
                <a:cubicBezTo>
                  <a:pt x="594756" y="296195"/>
                  <a:pt x="589935" y="256049"/>
                  <a:pt x="589935" y="36871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05107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E" val="15"/>
  <p:tag name="QUESTION" val="2"/>
  <p:tag name="TYPE" val="4"/>
  <p:tag name="POINTS" val="1"/>
  <p:tag name="ANSWER" val="D"/>
</p:tagLst>
</file>

<file path=ppt/tags/tag10.xml><?xml version="1.0" encoding="utf-8"?>
<p:tagLst xmlns:a="http://schemas.openxmlformats.org/drawingml/2006/main" xmlns:r="http://schemas.openxmlformats.org/officeDocument/2006/relationships" xmlns:p="http://schemas.openxmlformats.org/presentationml/2006/main">
  <p:tag name="TIME" val="15"/>
  <p:tag name="QUESTION" val="2"/>
  <p:tag name="TYPE" val="4"/>
  <p:tag name="POINTS" val="1"/>
  <p:tag name="ANSWER" val="C"/>
</p:tagLst>
</file>

<file path=ppt/tags/tag11.xml><?xml version="1.0" encoding="utf-8"?>
<p:tagLst xmlns:a="http://schemas.openxmlformats.org/drawingml/2006/main" xmlns:r="http://schemas.openxmlformats.org/officeDocument/2006/relationships" xmlns:p="http://schemas.openxmlformats.org/presentationml/2006/main">
  <p:tag name="TIME" val="15"/>
  <p:tag name="TYPE" val="4"/>
  <p:tag name="QUESTION" val="5"/>
  <p:tag name="ADVANCEDANSWER" val="&lt;AdvancedAnswer Type=&quot;Numeric&quot;&gt;&#10;  &lt;Ignore&gt;&#10;    &lt;ItemOrder&gt;false&lt;/ItemOrder&gt;&#10;    &lt;AdditionalWords&gt;false&lt;/AdditionalWords&gt;&#10;    &lt;Spacing&gt;false&lt;/Spacing&gt;&#10;    &lt;Caps&gt;false&lt;/Caps&gt;&#10;    &lt;Punctuation&gt;false&lt;/Punctuation&gt;&#10;    &lt;EndingS&gt;false&lt;/EndingS&gt;&#10;  &lt;/Ignore&gt;&#10;  &lt;Numeric&gt;&#10;    &lt;ConvertFractions&gt;false&lt;/ConvertFractions&gt;&#10;    &lt;RequirePrecision Enabled=&quot;false&quot;&gt;0&lt;/RequirePrecision&gt;&#10;  &lt;/Numeric&gt;&#10;  &lt;Misspellings Allowed=&quot;false&quot;&gt;0&lt;/Misspellings&gt;&#10;  &lt;Points&gt;&#10;    &lt;AddPoints Enabled=&quot;false&quot; Action=&quot;None&quot;&gt;0&lt;/AddPoints&gt;&#10;  &lt;/Points&gt;&#10;  &lt;AnswerData&gt;&#10;    &lt;Answer Points=&quot;1&quot; Flags=&quot;NONE&quot;&gt;&lt;![CDATA[2.59]]&gt;&lt;/Answer&gt;&#10;  &lt;/AnswerData&gt;&#10;&lt;/AdvancedAnswer&gt;"/>
  <p:tag name="ANSWER" val="* 2.59"/>
  <p:tag name="POINTS" val="1"/>
  <p:tag name="QUESTIONTEXT" val="&lt;QuestionTextInfo Enabled=&quot;false&quot;&gt;&#10;  &lt;QuestionText&gt;&lt;![CDATA[11/25/2013]]&gt;&lt;/QuestionText&gt;&#10;  &lt;AlternateText Enabled=&quot;false&quot; /&gt;&#10;&lt;/QuestionTextInfo&gt;"/>
</p:tagLst>
</file>

<file path=ppt/tags/tag12.xml><?xml version="1.0" encoding="utf-8"?>
<p:tagLst xmlns:a="http://schemas.openxmlformats.org/drawingml/2006/main" xmlns:r="http://schemas.openxmlformats.org/officeDocument/2006/relationships" xmlns:p="http://schemas.openxmlformats.org/presentationml/2006/main">
  <p:tag name="TIME" val="15"/>
  <p:tag name="QUESTION" val="2"/>
  <p:tag name="TYPE" val="4"/>
  <p:tag name="POINTS" val="1"/>
  <p:tag name="ANSWER" val="D"/>
</p:tagLst>
</file>

<file path=ppt/tags/tag13.xml><?xml version="1.0" encoding="utf-8"?>
<p:tagLst xmlns:a="http://schemas.openxmlformats.org/drawingml/2006/main" xmlns:r="http://schemas.openxmlformats.org/officeDocument/2006/relationships" xmlns:p="http://schemas.openxmlformats.org/presentationml/2006/main">
  <p:tag name="TIME" val="15"/>
  <p:tag name="QUESTION" val="2"/>
  <p:tag name="TYPE" val="4"/>
  <p:tag name="POINTS" val="1"/>
  <p:tag name="ANSWER" val="B"/>
</p:tagLst>
</file>

<file path=ppt/tags/tag14.xml><?xml version="1.0" encoding="utf-8"?>
<p:tagLst xmlns:a="http://schemas.openxmlformats.org/drawingml/2006/main" xmlns:r="http://schemas.openxmlformats.org/officeDocument/2006/relationships" xmlns:p="http://schemas.openxmlformats.org/presentationml/2006/main">
  <p:tag name="TIME" val="15"/>
  <p:tag name="QUESTION" val="2"/>
  <p:tag name="TYPE" val="4"/>
  <p:tag name="POINTS" val="1"/>
  <p:tag name="ANSWER" val="C"/>
</p:tagLst>
</file>

<file path=ppt/tags/tag1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TIME" val="15"/>
  <p:tag name="QUESTION" val="2"/>
  <p:tag name="TYPE" val="4"/>
  <p:tag name="POINTS" val="1"/>
  <p:tag name="ANSWER" val="A"/>
</p:tagLst>
</file>

<file path=ppt/tags/tag2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1.xml><?xml version="1.0" encoding="utf-8"?>
<p:tagLst xmlns:a="http://schemas.openxmlformats.org/drawingml/2006/main" xmlns:r="http://schemas.openxmlformats.org/officeDocument/2006/relationships" xmlns:p="http://schemas.openxmlformats.org/presentationml/2006/main">
  <p:tag name="TIME" val="15"/>
  <p:tag name="QUESTION" val="2"/>
  <p:tag name="TYPE" val="4"/>
  <p:tag name="POINTS" val="1"/>
  <p:tag name="ANSWER" val="C"/>
</p:tagLst>
</file>

<file path=ppt/tags/tag22.xml><?xml version="1.0" encoding="utf-8"?>
<p:tagLst xmlns:a="http://schemas.openxmlformats.org/drawingml/2006/main" xmlns:r="http://schemas.openxmlformats.org/officeDocument/2006/relationships" xmlns:p="http://schemas.openxmlformats.org/presentationml/2006/main">
  <p:tag name="TIME" val="15"/>
  <p:tag name="QUESTION" val="2"/>
  <p:tag name="TYPE" val="3"/>
  <p:tag name="POINTS" val="1"/>
  <p:tag name="ANSWER" val="D"/>
</p:tagLst>
</file>

<file path=ppt/tags/tag2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4.xml><?xml version="1.0" encoding="utf-8"?>
<p:tagLst xmlns:a="http://schemas.openxmlformats.org/drawingml/2006/main" xmlns:r="http://schemas.openxmlformats.org/officeDocument/2006/relationships" xmlns:p="http://schemas.openxmlformats.org/presentationml/2006/main">
  <p:tag name="TIME" val="15"/>
  <p:tag name="QUESTION" val="2"/>
  <p:tag name="TYPE" val="4"/>
  <p:tag name="POINTS" val="1"/>
  <p:tag name="ANSWER" val="C"/>
</p:tagLst>
</file>

<file path=ppt/tags/tag25.xml><?xml version="1.0" encoding="utf-8"?>
<p:tagLst xmlns:a="http://schemas.openxmlformats.org/drawingml/2006/main" xmlns:r="http://schemas.openxmlformats.org/officeDocument/2006/relationships" xmlns:p="http://schemas.openxmlformats.org/presentationml/2006/main">
  <p:tag name="TIME" val="15"/>
  <p:tag name="QUESTION" val="2"/>
  <p:tag name="TYPE" val="4"/>
  <p:tag name="POINTS" val="1"/>
  <p:tag name="ANSWER" val="A"/>
</p:tagLst>
</file>

<file path=ppt/tags/tag2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8.xml><?xml version="1.0" encoding="utf-8"?>
<p:tagLst xmlns:a="http://schemas.openxmlformats.org/drawingml/2006/main" xmlns:r="http://schemas.openxmlformats.org/officeDocument/2006/relationships" xmlns:p="http://schemas.openxmlformats.org/presentationml/2006/main">
  <p:tag name="TIME" val="15"/>
  <p:tag name="QUESTION" val="2"/>
  <p:tag name="TYPE" val="4"/>
  <p:tag name="POINTS" val="1"/>
  <p:tag name="ANSWER" val="D"/>
</p:tagLst>
</file>

<file path=ppt/tags/tag2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2.xml><?xml version="1.0" encoding="utf-8"?>
<p:tagLst xmlns:a="http://schemas.openxmlformats.org/drawingml/2006/main" xmlns:r="http://schemas.openxmlformats.org/officeDocument/2006/relationships" xmlns:p="http://schemas.openxmlformats.org/presentationml/2006/main">
  <p:tag name="TIME" val="15"/>
  <p:tag name="QUESTION" val="2"/>
  <p:tag name="TYPE" val="4"/>
  <p:tag name="POINTS" val="1"/>
  <p:tag name="ANSWER" val="D"/>
</p:tagLst>
</file>

<file path=ppt/tags/tag53.xml><?xml version="1.0" encoding="utf-8"?>
<p:tagLst xmlns:a="http://schemas.openxmlformats.org/drawingml/2006/main" xmlns:r="http://schemas.openxmlformats.org/officeDocument/2006/relationships" xmlns:p="http://schemas.openxmlformats.org/presentationml/2006/main">
  <p:tag name="TIME" val="15"/>
  <p:tag name="QUESTION" val="2"/>
  <p:tag name="TYPE" val="4"/>
  <p:tag name="POINTS" val="1"/>
  <p:tag name="ANSWER" val="E"/>
</p:tagLst>
</file>

<file path=ppt/tags/tag54.xml><?xml version="1.0" encoding="utf-8"?>
<p:tagLst xmlns:a="http://schemas.openxmlformats.org/drawingml/2006/main" xmlns:r="http://schemas.openxmlformats.org/officeDocument/2006/relationships" xmlns:p="http://schemas.openxmlformats.org/presentationml/2006/main">
  <p:tag name="TIME" val="15"/>
  <p:tag name="QUESTION" val="7"/>
  <p:tag name="TYPE" val="4"/>
  <p:tag name="ADVANCEDANSWER" val="&lt;AdvancedAnswer Type=&quot;Multiple&quot;&gt;&#10;  &lt;Ignore&gt;&#10;    &lt;ItemOrder&gt;false&lt;/ItemOrder&gt;&#10;    &lt;AdditionalWords&gt;false&lt;/AdditionalWords&gt;&#10;    &lt;Spacing&gt;false&lt;/Spacing&gt;&#10;    &lt;Caps&gt;false&lt;/Caps&gt;&#10;    &lt;Punctuation&gt;false&lt;/Punctuation&gt;&#10;    &lt;EndingS&gt;false&lt;/EndingS&gt;&#10;  &lt;/Ignore&gt;&#10;  &lt;Numeric&gt;&#10;    &lt;ConvertFractions&gt;false&lt;/ConvertFractions&gt;&#10;    &lt;RequirePrecision Enabled=&quot;false&quot;&gt;0&lt;/RequirePrecision&gt;&#10;  &lt;/Numeric&gt;&#10;  &lt;Misspellings Allowed=&quot;false&quot;&gt;0&lt;/Misspellings&gt;&#10;  &lt;Points&gt;&#10;    &lt;AddPoints Enabled=&quot;false&quot; Action=&quot;None&quot;&gt;0&lt;/AddPoints&gt;&#10;  &lt;/Points&gt;&#10;  &lt;AnswerData&gt;&#10;    &lt;Answer Points=&quot;1&quot; Flags=&quot;AND&quot;&gt;&lt;![CDATA[A]]&gt;&lt;/Answer&gt;&#10;    &lt;Answer Points=&quot;1&quot; Flags=&quot;AND&quot;&gt;&lt;![CDATA[C]]&gt;&lt;/Answer&gt;&#10;  &lt;/AnswerData&gt;&#10;&lt;/AdvancedAnswer&gt;"/>
  <p:tag name="ANSWER" val="* A, C"/>
  <p:tag name="POINTS" val="1"/>
  <p:tag name="QUESTIONTEXT" val="&lt;QuestionTextInfo Enabled=&quot;false&quot;&gt;&#10;  &lt;QuestionText&gt;&lt;![CDATA[5/24/2012]]&gt;&lt;/QuestionText&gt;&#10;  &lt;AlternateText Enabled=&quot;false&quot;&gt;&#10;    &lt;Line&gt;&lt;![CDATA[57]]&gt;&lt;/Line&gt;&#10;    &lt;Line&gt;&lt;![CDATA[B]]&gt;&lt;/Line&gt;&#10;    &lt;Line&gt;&lt;![CDATA[C]]&gt;&lt;/Line&gt;&#10;    &lt;Line&gt;&lt;![CDATA[D]]&gt;&lt;/Line&gt;&#10;    &lt;Line&gt;&lt;![CDATA[E]]&gt;&lt;/Line&gt;&#10;  &lt;/AlternateText&gt;&#10;&lt;/QuestionTextInfo&gt;"/>
</p:tagLst>
</file>

<file path=ppt/tags/tag55.xml><?xml version="1.0" encoding="utf-8"?>
<p:tagLst xmlns:a="http://schemas.openxmlformats.org/drawingml/2006/main" xmlns:r="http://schemas.openxmlformats.org/officeDocument/2006/relationships" xmlns:p="http://schemas.openxmlformats.org/presentationml/2006/main">
  <p:tag name="TIME" val="15"/>
  <p:tag name="QUESTION" val="2"/>
  <p:tag name="TYPE" val="4"/>
  <p:tag name="POINTS" val="1"/>
  <p:tag name="ANSWER" val="C"/>
</p:tagLst>
</file>

<file path=ppt/tags/tag56.xml><?xml version="1.0" encoding="utf-8"?>
<p:tagLst xmlns:a="http://schemas.openxmlformats.org/drawingml/2006/main" xmlns:r="http://schemas.openxmlformats.org/officeDocument/2006/relationships" xmlns:p="http://schemas.openxmlformats.org/presentationml/2006/main">
  <p:tag name="TIME" val="15"/>
  <p:tag name="QUESTION" val="2"/>
  <p:tag name="TYPE" val="4"/>
  <p:tag name="POINTS" val="1"/>
  <p:tag name="ANSWER" val="B"/>
</p:tagLst>
</file>

<file path=ppt/tags/tag57.xml><?xml version="1.0" encoding="utf-8"?>
<p:tagLst xmlns:a="http://schemas.openxmlformats.org/drawingml/2006/main" xmlns:r="http://schemas.openxmlformats.org/officeDocument/2006/relationships" xmlns:p="http://schemas.openxmlformats.org/presentationml/2006/main">
  <p:tag name="TIME" val="15"/>
  <p:tag name="QUESTION" val="2"/>
  <p:tag name="TYPE" val="4"/>
  <p:tag name="POINTS" val="1"/>
  <p:tag name="ANSWER" val="A"/>
</p:tagLst>
</file>

<file path=ppt/tags/tag5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TIME" val="15"/>
  <p:tag name="QUESTION" val="2"/>
  <p:tag name="TYPE" val="4"/>
  <p:tag name="POINTS" val="1"/>
  <p:tag name="ANSWER" val="B"/>
</p:tagLst>
</file>

<file path=ppt/tags/tag8.xml><?xml version="1.0" encoding="utf-8"?>
<p:tagLst xmlns:a="http://schemas.openxmlformats.org/drawingml/2006/main" xmlns:r="http://schemas.openxmlformats.org/officeDocument/2006/relationships" xmlns:p="http://schemas.openxmlformats.org/presentationml/2006/main">
  <p:tag name="TIME" val="15"/>
  <p:tag name="QUESTION" val="2"/>
  <p:tag name="TYPE" val="4"/>
  <p:tag name="POINTS" val="1"/>
  <p:tag name="ANSWER" val="D"/>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1733</TotalTime>
  <Words>4233</Words>
  <Application>Microsoft Office PowerPoint</Application>
  <PresentationFormat>On-screen Show (4:3)</PresentationFormat>
  <Paragraphs>972</Paragraphs>
  <Slides>113</Slides>
  <Notes>68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113</vt:i4>
      </vt:variant>
    </vt:vector>
  </HeadingPairs>
  <TitlesOfParts>
    <vt:vector size="115" baseType="lpstr">
      <vt:lpstr>Angles</vt:lpstr>
      <vt:lpstr>Equation</vt:lpstr>
      <vt:lpstr>Welcome to Chemistry!</vt:lpstr>
      <vt:lpstr>Day 1 Bellwork</vt:lpstr>
      <vt:lpstr>Time table for Unit 6: day 1</vt:lpstr>
      <vt:lpstr>Agenda for the day</vt:lpstr>
      <vt:lpstr>Goals</vt:lpstr>
      <vt:lpstr>Lab safety</vt:lpstr>
      <vt:lpstr>Lab safety continued</vt:lpstr>
      <vt:lpstr>Lab notes</vt:lpstr>
      <vt:lpstr>Naming Review</vt:lpstr>
      <vt:lpstr>Homework</vt:lpstr>
      <vt:lpstr>Day 2 Bellwork</vt:lpstr>
      <vt:lpstr>Agenda for the day</vt:lpstr>
      <vt:lpstr>Goals</vt:lpstr>
      <vt:lpstr>Naming review</vt:lpstr>
      <vt:lpstr>Ingredients in a 7-up pound cake</vt:lpstr>
      <vt:lpstr>PowerPoint Presentation</vt:lpstr>
      <vt:lpstr>Types of Measurements</vt:lpstr>
      <vt:lpstr>#1 Convert 1 year to seconds</vt:lpstr>
      <vt:lpstr>#2: Convert 52.0 inches to cm</vt:lpstr>
      <vt:lpstr>Equivalence </vt:lpstr>
      <vt:lpstr>The Mole</vt:lpstr>
      <vt:lpstr>PowerPoint Presentation</vt:lpstr>
      <vt:lpstr>Equivalence </vt:lpstr>
      <vt:lpstr>#3: Find the atomic mass of Cu</vt:lpstr>
      <vt:lpstr>#4: Find the formula mass of  Copper (II) Nitrate</vt:lpstr>
      <vt:lpstr>Calculating Masses</vt:lpstr>
      <vt:lpstr>Homework</vt:lpstr>
      <vt:lpstr>Day 4 Bellwork</vt:lpstr>
      <vt:lpstr>Types of Measurement</vt:lpstr>
      <vt:lpstr>Road Map: Stoichiometry</vt:lpstr>
      <vt:lpstr>#5: Find the molar mass of Sulfuric Acid</vt:lpstr>
      <vt:lpstr>How many moles of Copper Nitrate are present if there are 1.56 X 1024 formulas units.</vt:lpstr>
      <vt:lpstr>#6: Convert 2.00 moles of Ag to grams</vt:lpstr>
      <vt:lpstr>#7: Convert 20.5 grams of Cu to moles</vt:lpstr>
      <vt:lpstr> #8: Convert 3.5 grams of Calcium SulFate to formula units</vt:lpstr>
      <vt:lpstr>Percent Composition and Empirical Formulas</vt:lpstr>
      <vt:lpstr>Day 5: Percent Composition</vt:lpstr>
      <vt:lpstr>Is one penny worth more than another?</vt:lpstr>
      <vt:lpstr>Percent Composition in chemistry!</vt:lpstr>
      <vt:lpstr>Example: PCl5</vt:lpstr>
      <vt:lpstr>Day 6: Empirical Formulas</vt:lpstr>
      <vt:lpstr>Day 6 Bellwork: Percent Comp and A jar of coins</vt:lpstr>
      <vt:lpstr>Total mass vs. relative mass. What’s important?</vt:lpstr>
      <vt:lpstr>Empirical Formulas</vt:lpstr>
      <vt:lpstr>What does it Mean?</vt:lpstr>
      <vt:lpstr>Chemical/Empirical Formulas</vt:lpstr>
      <vt:lpstr>Example</vt:lpstr>
      <vt:lpstr>Finding Empirical Formulas</vt:lpstr>
      <vt:lpstr>LS11) Let’s Figure this out:</vt:lpstr>
      <vt:lpstr>Empirical Formula from analysis</vt:lpstr>
      <vt:lpstr>PowerPoint Presentation</vt:lpstr>
      <vt:lpstr>LS13: What would be the empirical formula for a compound that contains 32.38% Na, 22.65% S, and 44.99% O </vt:lpstr>
      <vt:lpstr>If I have a molecular weight of 65.1 g and an empirical formula of CH, what is the molecular formula?</vt:lpstr>
      <vt:lpstr>How do you determine molecular formula from the empirical formula?</vt:lpstr>
      <vt:lpstr>Hydrates</vt:lpstr>
      <vt:lpstr> What would be the empirical formula for a compound that contains 45.44% water, 24.77% Co, and 29.80% Cl  (Name the compound, too) </vt:lpstr>
      <vt:lpstr>Day 10 : Chemical equations</vt:lpstr>
      <vt:lpstr>Empirical Formula Lab report</vt:lpstr>
      <vt:lpstr>Lab Report Writing</vt:lpstr>
      <vt:lpstr>Day 10 Bellwork</vt:lpstr>
      <vt:lpstr>Breakdown of Chemical Equations</vt:lpstr>
      <vt:lpstr>Breakdown of Chemical Equations</vt:lpstr>
      <vt:lpstr>Another way we can say this…..</vt:lpstr>
      <vt:lpstr>Breakdown of Chemical Reaction Equations</vt:lpstr>
      <vt:lpstr>Breakdown of Chemical Reaction Equations</vt:lpstr>
      <vt:lpstr>Breakdown of Chemical Reaction Equations</vt:lpstr>
      <vt:lpstr>Breakdown of Chemical Reaction Equations</vt:lpstr>
      <vt:lpstr>PowerPoint Presentation</vt:lpstr>
      <vt:lpstr>What is the balanced equation for building this sandwich?</vt:lpstr>
      <vt:lpstr>The process of balancing equations</vt:lpstr>
      <vt:lpstr>Examples of balancing process</vt:lpstr>
      <vt:lpstr>Balance the following equations</vt:lpstr>
      <vt:lpstr>When the oxygen just won’t balance</vt:lpstr>
      <vt:lpstr>When the oxygen just won’t balance</vt:lpstr>
      <vt:lpstr>Day 10: Types of reactions</vt:lpstr>
      <vt:lpstr>Day 12 bellwork: Identify the reaction type</vt:lpstr>
      <vt:lpstr>What holds atoms together?</vt:lpstr>
      <vt:lpstr>Energy Changes</vt:lpstr>
      <vt:lpstr>Combustion</vt:lpstr>
      <vt:lpstr>Combustion Reactions</vt:lpstr>
      <vt:lpstr>Combination (synthesis)</vt:lpstr>
      <vt:lpstr>Synthesis Examples</vt:lpstr>
      <vt:lpstr>Synthesis</vt:lpstr>
      <vt:lpstr>Decomposition reactions</vt:lpstr>
      <vt:lpstr>Single Displacement</vt:lpstr>
      <vt:lpstr>Single displacement reaction </vt:lpstr>
      <vt:lpstr>PowerPoint Presentation</vt:lpstr>
      <vt:lpstr>Summary</vt:lpstr>
      <vt:lpstr>Questions to ask yourself when identifying reactions:</vt:lpstr>
      <vt:lpstr>20) Identify Reactions</vt:lpstr>
      <vt:lpstr>21) Identify Reactions</vt:lpstr>
      <vt:lpstr>22) Identify Reactions</vt:lpstr>
      <vt:lpstr>23) Identify Reactions</vt:lpstr>
      <vt:lpstr>25) Identify Reactions</vt:lpstr>
      <vt:lpstr>26) Identify Reactions</vt:lpstr>
      <vt:lpstr>PowerPoint Presentation</vt:lpstr>
      <vt:lpstr>Day 13: Aqueous Solutions</vt:lpstr>
      <vt:lpstr>Day 13 Bellwork</vt:lpstr>
      <vt:lpstr>Time table for Unit 6: day 1</vt:lpstr>
      <vt:lpstr>Agenda for the day</vt:lpstr>
      <vt:lpstr>PowerPoint Presentation</vt:lpstr>
      <vt:lpstr>Solubility of Ionic Compounds</vt:lpstr>
      <vt:lpstr>PowerPoint Presentation</vt:lpstr>
      <vt:lpstr>Equation Types</vt:lpstr>
      <vt:lpstr>Ionic Equations</vt:lpstr>
      <vt:lpstr>PowerPoint Presentation</vt:lpstr>
      <vt:lpstr>Writing Net Ionic Equations</vt:lpstr>
      <vt:lpstr>Practice Problems</vt:lpstr>
      <vt:lpstr>Unit 6b test Review Session</vt:lpstr>
      <vt:lpstr>REVIEW SESSION!</vt:lpstr>
      <vt:lpstr>Roles and tasks</vt:lpstr>
      <vt:lpstr>Station Assignments</vt:lpstr>
      <vt:lpstr>Activity Series of Metals</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Solution Chemistry</dc:title>
  <dc:creator>Laura</dc:creator>
  <cp:lastModifiedBy>Laura</cp:lastModifiedBy>
  <cp:revision>59</cp:revision>
  <dcterms:created xsi:type="dcterms:W3CDTF">2014-02-19T10:31:17Z</dcterms:created>
  <dcterms:modified xsi:type="dcterms:W3CDTF">2014-04-16T23:44:05Z</dcterms:modified>
</cp:coreProperties>
</file>